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586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8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5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70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1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08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10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9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7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2BAE-8433-4BDB-AB33-74A2905F9B4C}" type="datetimeFigureOut">
              <a:rPr lang="en-GB" smtClean="0"/>
              <a:t>15/11/2021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6F5804A-3018-47A0-AF32-ADB576A24F8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jesc.org/upload/f0d1e3f5683da81c9018ff3308495420.A%20Movie%20Recommender%20System%20MOVREC%20using%20Machine%20Learning%20Techniques.pdf" TargetMode="External"/><Relationship Id="rId2" Type="http://schemas.openxmlformats.org/officeDocument/2006/relationships/hyperlink" Target="https://www.kaggle.com/rounakbanik/the-movies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69B9-BC56-42CD-A786-70D0DEA0D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4717" y="937528"/>
            <a:ext cx="8637073" cy="1399519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recommendations system.</a:t>
            </a:r>
            <a:endParaRPr lang="en-GB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6DECA-2943-4264-BB91-3E75B138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209472"/>
          </a:xfrm>
        </p:spPr>
        <p:txBody>
          <a:bodyPr>
            <a:noAutofit/>
          </a:bodyPr>
          <a:lstStyle/>
          <a:p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Subimtted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to:                                                              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submitted to: om </a:t>
            </a:r>
            <a:r>
              <a:rPr lang="en-US" sz="1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nath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kushwaha</a:t>
            </a:r>
          </a:p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2k18/co/409</a:t>
            </a:r>
            <a:endParaRPr lang="en-GB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2D7615-227C-484D-924C-4385119A1E79}"/>
              </a:ext>
            </a:extLst>
          </p:cNvPr>
          <p:cNvSpPr txBox="1">
            <a:spLocks/>
          </p:cNvSpPr>
          <p:nvPr/>
        </p:nvSpPr>
        <p:spPr>
          <a:xfrm>
            <a:off x="2587936" y="1782386"/>
            <a:ext cx="8637073" cy="139951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456559-6E4D-4F58-AEE8-2CDEB1DC996E}"/>
              </a:ext>
            </a:extLst>
          </p:cNvPr>
          <p:cNvSpPr txBox="1">
            <a:spLocks/>
          </p:cNvSpPr>
          <p:nvPr/>
        </p:nvSpPr>
        <p:spPr>
          <a:xfrm>
            <a:off x="2037520" y="2716567"/>
            <a:ext cx="8637073" cy="385439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i="0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SWARM &amp; EVOLUTIONARY COMPUTING</a:t>
            </a:r>
          </a:p>
          <a:p>
            <a:pPr algn="ctr"/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9808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16E4-A039-4D3A-B87C-C34E1C46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7482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References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9C363-94B7-42AA-9781-949C9006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https://www.kaggle.com/rounakbanik/the-movies-dataset</a:t>
            </a:r>
            <a:endParaRPr lang="en-GB" dirty="0"/>
          </a:p>
          <a:p>
            <a:r>
              <a:rPr lang="en-GB" dirty="0">
                <a:hlinkClick r:id="rId3"/>
              </a:rPr>
              <a:t>https://ijesc.org/upload/f0d1e3f5683da81c9018ff3308495420.A%20Movie%20Recommender%20System%20MOVREC%20using%20Machine%20Learning%20Techniques.pdf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1953-585F-4B19-B8AE-A34DA2CE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723" y="1230647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Introduction: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3994-9899-40F5-B4A2-48CF9C86C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48" y="1855434"/>
            <a:ext cx="9483506" cy="361091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produce a ranked list of items on which a user might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interested, in the context of his current choice of an item.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Subclass of Information filtering system that seek to predict the rating or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preference" that a user would give to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deciding in what to wear, what to buy, what stocks to purchase etc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in variety of applications like movies, books, research articles,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has mainly two elements Item and User.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8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1B46-1CE8-4247-8CA0-6D0515C1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314" y="1026461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Movie recommendation system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4029-FE6D-4647-8ECB-6E86FF40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48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Content Based: The recommendation system recommends other movies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which are similar to that selected movie.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f(movie) =&gt; {movies)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Collaborative: The recommendation system recommends movies which are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rated highly by the similar users.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f(movies, user) =&gt; (movies)</a:t>
            </a:r>
          </a:p>
          <a:p>
            <a:pPr marL="0" indent="0">
              <a:buNone/>
            </a:pP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In this projects we will discuss about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Content Based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recommendation systems:</a:t>
            </a:r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8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70AE-0761-4F13-A679-D2DA87B6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456" y="911051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FF54-CB06-48BA-93A3-A32AB80F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have used Movie Dataset downloaded from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kaggle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data set consists of: 5000 movies list with different attributes like, their, name, popularity, budget,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etcs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This datasets only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consists of movie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upto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2014.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9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EE0A-4723-40E9-918D-EFA7F775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57445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Data preprocessing 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6DD2-FD35-404F-83F8-4F4A619C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movie datasets still consists of unwanted columns which are no longer needed so </a:t>
            </a:r>
            <a:r>
              <a:rPr lang="en-US" dirty="0" err="1"/>
              <a:t>droping</a:t>
            </a:r>
            <a:r>
              <a:rPr lang="en-US" dirty="0"/>
              <a:t> unwanted columns.</a:t>
            </a:r>
          </a:p>
          <a:p>
            <a:r>
              <a:rPr lang="en-GB" dirty="0"/>
              <a:t>We have dropped the columns like budgets, homepage, id, keywords, </a:t>
            </a:r>
            <a:r>
              <a:rPr lang="en-GB" dirty="0" err="1"/>
              <a:t>original_languages</a:t>
            </a:r>
            <a:r>
              <a:rPr lang="en-GB" dirty="0"/>
              <a:t>, production etc.</a:t>
            </a:r>
          </a:p>
          <a:p>
            <a:r>
              <a:rPr lang="en-GB" dirty="0"/>
              <a:t>Dropping duplicates movies if there are any.</a:t>
            </a:r>
          </a:p>
        </p:txBody>
      </p:sp>
    </p:spTree>
    <p:extLst>
      <p:ext uri="{BB962C8B-B14F-4D97-AF65-F5344CB8AC3E}">
        <p14:creationId xmlns:p14="http://schemas.microsoft.com/office/powerpoint/2010/main" val="421420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CE83-0AA1-4E18-BEE1-5403BF06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57" y="1257280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26F9-D0E5-4D67-B4C8-5921998EC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Content based filtering: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 uses only the item data maintaining a profile for each item. Each user is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assumed to operate independently. No need for data on other users.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Considering the attributes or feature of the items, it finds the similarity between items, and recommends the most similar item for an item</a:t>
            </a:r>
            <a:br>
              <a:rPr lang="en-GB" dirty="0"/>
            </a:b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we consider the content of a movie as director, writer, cast etc., then each</a:t>
            </a:r>
            <a:br>
              <a:rPr lang="en-GB" dirty="0"/>
            </a:b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of these attribute can be considered as a feature.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68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8C26-A289-47E0-9A5E-BCA447AC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6" y="141810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Experimentation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F0B6-4934-4292-84A2-81606BB9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733926"/>
            <a:ext cx="9603275" cy="53901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recommend the items to the users which are very much similar to the rated item by the user.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have used Term frequency and inverse document frequency </a:t>
            </a: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create vectors.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TF=No. of repetition of words/No of words in sentence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IDF=log(No of sentences/ No of sentences containing required word).</a:t>
            </a: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Final result=TF* IDF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will use sigmoid kernel to find similarities  between vectors.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Sigmoid kernel will compare the one movies with indexes of other movies in matrix and return those movies which have some similar characters.</a:t>
            </a: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C7C2-3E6F-4EF7-88A2-F0D1D02C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87" y="297402"/>
            <a:ext cx="6589853" cy="5237124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Results: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model will recommend the similar kinds of movies as shown in fig:</a:t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watch the movies named interstellar the model will recommend the similar types of space related movies to which its parameter is correlated.</a:t>
            </a: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6D9E90-49D7-495C-958C-A87F3A62A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3" t="53629" r="50974" b="16608"/>
          <a:stretch/>
        </p:blipFill>
        <p:spPr>
          <a:xfrm>
            <a:off x="6733924" y="1864895"/>
            <a:ext cx="5185360" cy="2422358"/>
          </a:xfrm>
        </p:spPr>
      </p:pic>
    </p:spTree>
    <p:extLst>
      <p:ext uri="{BB962C8B-B14F-4D97-AF65-F5344CB8AC3E}">
        <p14:creationId xmlns:p14="http://schemas.microsoft.com/office/powerpoint/2010/main" val="107732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68B6-0276-4634-90B0-112AE2C8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017" y="1141870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b="1" dirty="0"/>
              <a:t>Future  work: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35B6-BFE1-42D7-B307-D3C3DA12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have built the model for recommending the similar types of movies.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future works would be to focus on building the user interface and to visualize the movies recommended with its pictures and artists details as well.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will be using react.js for building frontend user interface and databases we are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will feed the recommended movies to fronted to view the movies right in web browsers.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type of technology are used by different video streaming platforms like Netflix, prime video’s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recommend movies to its users.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074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943</TotalTime>
  <Words>706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</vt:lpstr>
      <vt:lpstr>Gallery</vt:lpstr>
      <vt:lpstr>Movie recommendations system.</vt:lpstr>
      <vt:lpstr>Introduction:</vt:lpstr>
      <vt:lpstr>Types of Movie recommendation system:</vt:lpstr>
      <vt:lpstr>Datasets used:</vt:lpstr>
      <vt:lpstr>Data preprocessing </vt:lpstr>
      <vt:lpstr>Methodologies:</vt:lpstr>
      <vt:lpstr> Experimentation</vt:lpstr>
      <vt:lpstr>Results:    we can see that the model will recommend the similar kinds of movies as shown in fig:   when we watch the movies named interstellar the model will recommend the similar types of space related movies to which its parameter is correlated.          </vt:lpstr>
      <vt:lpstr>Future  work: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recommendations system.</dc:title>
  <dc:creator>Akash kushwaha</dc:creator>
  <cp:lastModifiedBy>Akash kushwaha</cp:lastModifiedBy>
  <cp:revision>2</cp:revision>
  <dcterms:created xsi:type="dcterms:W3CDTF">2021-11-14T17:07:27Z</dcterms:created>
  <dcterms:modified xsi:type="dcterms:W3CDTF">2021-11-15T14:24:11Z</dcterms:modified>
</cp:coreProperties>
</file>