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4"/>
  </p:notesMasterIdLst>
  <p:sldIdLst>
    <p:sldId id="256" r:id="rId2"/>
    <p:sldId id="257" r:id="rId3"/>
    <p:sldId id="274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F2E9389-33CD-46B5-B965-4831E8193557}" type="datetimeFigureOut">
              <a:rPr lang="he-IL" smtClean="0"/>
              <a:t>י"א/שבט/תשפ"ב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F6C7F02-80E9-4E3E-ABA4-8D82D1DADB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832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6C7F02-80E9-4E3E-ABA4-8D82D1DADB19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5258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python .\code\main.py -c 4 5 -in cube -i 20 -r 1 -cv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6C7F02-80E9-4E3E-ABA4-8D82D1DADB19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1582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07A-734A-433E-9D84-D275B4D7B0FB}" type="datetimeFigureOut">
              <a:rPr lang="en-IL" smtClean="0"/>
              <a:t>13/01/2022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3A18-A14F-4480-B110-721DB9B63CF2}" type="slidenum">
              <a:rPr lang="en-IL" smtClean="0"/>
              <a:t>‹#›</a:t>
            </a:fld>
            <a:endParaRPr lang="en-I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96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07A-734A-433E-9D84-D275B4D7B0FB}" type="datetimeFigureOut">
              <a:rPr lang="en-IL" smtClean="0"/>
              <a:t>13/01/2022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3A18-A14F-4480-B110-721DB9B63C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4881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07A-734A-433E-9D84-D275B4D7B0FB}" type="datetimeFigureOut">
              <a:rPr lang="en-IL" smtClean="0"/>
              <a:t>13/01/2022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3A18-A14F-4480-B110-721DB9B63C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0501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07A-734A-433E-9D84-D275B4D7B0FB}" type="datetimeFigureOut">
              <a:rPr lang="en-IL" smtClean="0"/>
              <a:t>13/01/2022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3A18-A14F-4480-B110-721DB9B63CF2}" type="slidenum">
              <a:rPr lang="en-IL" smtClean="0"/>
              <a:t>‹#›</a:t>
            </a:fld>
            <a:endParaRPr lang="en-I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0594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07A-734A-433E-9D84-D275B4D7B0FB}" type="datetimeFigureOut">
              <a:rPr lang="en-IL" smtClean="0"/>
              <a:t>13/01/2022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3A18-A14F-4480-B110-721DB9B63C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20939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07A-734A-433E-9D84-D275B4D7B0FB}" type="datetimeFigureOut">
              <a:rPr lang="en-IL" smtClean="0"/>
              <a:t>13/01/2022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3A18-A14F-4480-B110-721DB9B63CF2}" type="slidenum">
              <a:rPr lang="en-IL" smtClean="0"/>
              <a:t>‹#›</a:t>
            </a:fld>
            <a:endParaRPr lang="en-I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8459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07A-734A-433E-9D84-D275B4D7B0FB}" type="datetimeFigureOut">
              <a:rPr lang="en-IL" smtClean="0"/>
              <a:t>13/01/2022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3A18-A14F-4480-B110-721DB9B63C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8438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07A-734A-433E-9D84-D275B4D7B0FB}" type="datetimeFigureOut">
              <a:rPr lang="en-IL" smtClean="0"/>
              <a:t>13/01/2022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3A18-A14F-4480-B110-721DB9B63C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2352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07A-734A-433E-9D84-D275B4D7B0FB}" type="datetimeFigureOut">
              <a:rPr lang="en-IL" smtClean="0"/>
              <a:t>13/01/2022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3A18-A14F-4480-B110-721DB9B63C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3219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07A-734A-433E-9D84-D275B4D7B0FB}" type="datetimeFigureOut">
              <a:rPr lang="en-IL" smtClean="0"/>
              <a:t>13/01/2022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3A18-A14F-4480-B110-721DB9B63C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6651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07A-734A-433E-9D84-D275B4D7B0FB}" type="datetimeFigureOut">
              <a:rPr lang="en-IL" smtClean="0"/>
              <a:t>13/01/2022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3A18-A14F-4480-B110-721DB9B63C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0983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07A-734A-433E-9D84-D275B4D7B0FB}" type="datetimeFigureOut">
              <a:rPr lang="en-IL" smtClean="0"/>
              <a:t>13/01/2022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3A18-A14F-4480-B110-721DB9B63C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4917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07A-734A-433E-9D84-D275B4D7B0FB}" type="datetimeFigureOut">
              <a:rPr lang="en-IL" smtClean="0"/>
              <a:t>13/01/2022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3A18-A14F-4480-B110-721DB9B63C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5400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07A-734A-433E-9D84-D275B4D7B0FB}" type="datetimeFigureOut">
              <a:rPr lang="en-IL" smtClean="0"/>
              <a:t>13/01/2022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3A18-A14F-4480-B110-721DB9B63C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204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07A-734A-433E-9D84-D275B4D7B0FB}" type="datetimeFigureOut">
              <a:rPr lang="en-IL" smtClean="0"/>
              <a:t>13/01/2022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3A18-A14F-4480-B110-721DB9B63C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3917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07A-734A-433E-9D84-D275B4D7B0FB}" type="datetimeFigureOut">
              <a:rPr lang="en-IL" smtClean="0"/>
              <a:t>13/01/2022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3A18-A14F-4480-B110-721DB9B63C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23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07A-734A-433E-9D84-D275B4D7B0FB}" type="datetimeFigureOut">
              <a:rPr lang="en-IL" smtClean="0"/>
              <a:t>13/01/2022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3A18-A14F-4480-B110-721DB9B63C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0901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D5ED07A-734A-433E-9D84-D275B4D7B0FB}" type="datetimeFigureOut">
              <a:rPr lang="en-IL" smtClean="0"/>
              <a:t>13/01/2022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F2D3A18-A14F-4480-B110-721DB9B63CF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104544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mlad93/auto-connect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F7AA6-7C31-435F-B375-0B17841B2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280" y="1532691"/>
            <a:ext cx="3277706" cy="3198892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Omri Elad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Yonatan Gartenberg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EC335A-D1CD-4687-AB54-7E9FEC72B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532691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E7655F52-123A-47AF-AF78-78A7B3496278}"/>
              </a:ext>
            </a:extLst>
          </p:cNvPr>
          <p:cNvSpPr txBox="1">
            <a:spLocks/>
          </p:cNvSpPr>
          <p:nvPr/>
        </p:nvSpPr>
        <p:spPr>
          <a:xfrm>
            <a:off x="5341309" y="1532691"/>
            <a:ext cx="5440989" cy="3198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AutoConnect</a:t>
            </a:r>
            <a:b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600" dirty="0">
                <a:solidFill>
                  <a:schemeClr val="tx1"/>
                </a:solidFill>
              </a:rPr>
              <a:t>Computational Design of 3D-Printable Connectors</a:t>
            </a:r>
            <a:endParaRPr lang="en-IL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5726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5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5766C-C242-4E8B-8662-041109CBB9EE}"/>
              </a:ext>
            </a:extLst>
          </p:cNvPr>
          <p:cNvSpPr txBox="1"/>
          <p:nvPr/>
        </p:nvSpPr>
        <p:spPr>
          <a:xfrm>
            <a:off x="3175" y="0"/>
            <a:ext cx="8534400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cap="all" dirty="0">
                <a:ln w="3175" cmpd="sng">
                  <a:noFill/>
                </a:ln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150D360E-13BB-4340-A18F-9B75B8C3D6F6}"/>
              </a:ext>
            </a:extLst>
          </p:cNvPr>
          <p:cNvSpPr txBox="1"/>
          <p:nvPr/>
        </p:nvSpPr>
        <p:spPr>
          <a:xfrm>
            <a:off x="384175" y="1923505"/>
            <a:ext cx="3397250" cy="714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Original mesh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67F7EEB1-F9DD-41CD-B4AC-6258A2CD90F9}"/>
              </a:ext>
            </a:extLst>
          </p:cNvPr>
          <p:cNvSpPr txBox="1"/>
          <p:nvPr/>
        </p:nvSpPr>
        <p:spPr>
          <a:xfrm>
            <a:off x="5940839" y="1923504"/>
            <a:ext cx="2097949" cy="714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Holder mesh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4310A7A-D0A9-46B5-942D-79602AE2E0C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350" y="3052796"/>
            <a:ext cx="3816334" cy="2599402"/>
          </a:xfrm>
          <a:prstGeom prst="rect">
            <a:avLst/>
          </a:prstGeom>
        </p:spPr>
      </p:pic>
      <p:pic>
        <p:nvPicPr>
          <p:cNvPr id="14" name="Picture 7">
            <a:extLst>
              <a:ext uri="{FF2B5EF4-FFF2-40B4-BE49-F238E27FC236}">
                <a16:creationId xmlns:a16="http://schemas.microsoft.com/office/drawing/2014/main" id="{307F1116-2DFA-4988-9521-F39B71FA4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1652" y="2899589"/>
            <a:ext cx="4716325" cy="290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63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5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5766C-C242-4E8B-8662-041109CBB9EE}"/>
              </a:ext>
            </a:extLst>
          </p:cNvPr>
          <p:cNvSpPr txBox="1"/>
          <p:nvPr/>
        </p:nvSpPr>
        <p:spPr>
          <a:xfrm>
            <a:off x="3175" y="0"/>
            <a:ext cx="8534400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cap="all" dirty="0">
                <a:ln w="3175" cmpd="sng">
                  <a:noFill/>
                </a:ln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150D360E-13BB-4340-A18F-9B75B8C3D6F6}"/>
              </a:ext>
            </a:extLst>
          </p:cNvPr>
          <p:cNvSpPr txBox="1"/>
          <p:nvPr/>
        </p:nvSpPr>
        <p:spPr>
          <a:xfrm>
            <a:off x="384175" y="1923505"/>
            <a:ext cx="3397250" cy="714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Original mesh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67F7EEB1-F9DD-41CD-B4AC-6258A2CD90F9}"/>
              </a:ext>
            </a:extLst>
          </p:cNvPr>
          <p:cNvSpPr txBox="1"/>
          <p:nvPr/>
        </p:nvSpPr>
        <p:spPr>
          <a:xfrm>
            <a:off x="5940839" y="1923504"/>
            <a:ext cx="2097949" cy="714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Holder mesh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4310A7A-D0A9-46B5-942D-79602AE2E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6899" y="2899589"/>
            <a:ext cx="3604915" cy="2905817"/>
          </a:xfrm>
          <a:prstGeom prst="rect">
            <a:avLst/>
          </a:prstGeom>
        </p:spPr>
      </p:pic>
      <p:pic>
        <p:nvPicPr>
          <p:cNvPr id="14" name="Picture 7">
            <a:extLst>
              <a:ext uri="{FF2B5EF4-FFF2-40B4-BE49-F238E27FC236}">
                <a16:creationId xmlns:a16="http://schemas.microsoft.com/office/drawing/2014/main" id="{307F1116-2DFA-4988-9521-F39B71FA4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5830" y="2899589"/>
            <a:ext cx="3527969" cy="290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95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5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5766C-C242-4E8B-8662-041109CBB9EE}"/>
              </a:ext>
            </a:extLst>
          </p:cNvPr>
          <p:cNvSpPr txBox="1"/>
          <p:nvPr/>
        </p:nvSpPr>
        <p:spPr>
          <a:xfrm>
            <a:off x="3175" y="0"/>
            <a:ext cx="8534400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cap="all" dirty="0">
                <a:ln w="3175" cmpd="sng">
                  <a:noFill/>
                </a:ln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150D360E-13BB-4340-A18F-9B75B8C3D6F6}"/>
              </a:ext>
            </a:extLst>
          </p:cNvPr>
          <p:cNvSpPr txBox="1"/>
          <p:nvPr/>
        </p:nvSpPr>
        <p:spPr>
          <a:xfrm>
            <a:off x="384175" y="1923505"/>
            <a:ext cx="3397250" cy="714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Original mesh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67F7EEB1-F9DD-41CD-B4AC-6258A2CD90F9}"/>
              </a:ext>
            </a:extLst>
          </p:cNvPr>
          <p:cNvSpPr txBox="1"/>
          <p:nvPr/>
        </p:nvSpPr>
        <p:spPr>
          <a:xfrm>
            <a:off x="5940839" y="1923504"/>
            <a:ext cx="2097949" cy="714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Holder mesh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4310A7A-D0A9-46B5-942D-79602AE2E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9289" y="3052796"/>
            <a:ext cx="3812456" cy="2599402"/>
          </a:xfrm>
          <a:prstGeom prst="rect">
            <a:avLst/>
          </a:prstGeom>
        </p:spPr>
      </p:pic>
      <p:pic>
        <p:nvPicPr>
          <p:cNvPr id="14" name="Picture 7">
            <a:extLst>
              <a:ext uri="{FF2B5EF4-FFF2-40B4-BE49-F238E27FC236}">
                <a16:creationId xmlns:a16="http://schemas.microsoft.com/office/drawing/2014/main" id="{307F1116-2DFA-4988-9521-F39B71FA4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1652" y="3107176"/>
            <a:ext cx="4716325" cy="249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44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5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5766C-C242-4E8B-8662-041109CBB9EE}"/>
              </a:ext>
            </a:extLst>
          </p:cNvPr>
          <p:cNvSpPr txBox="1"/>
          <p:nvPr/>
        </p:nvSpPr>
        <p:spPr>
          <a:xfrm>
            <a:off x="3175" y="0"/>
            <a:ext cx="8534400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cap="all" dirty="0">
                <a:ln w="3175" cmpd="sng">
                  <a:noFill/>
                </a:ln>
                <a:solidFill>
                  <a:schemeClr val="tx2"/>
                </a:solidFill>
                <a:latin typeface="+mj-lt"/>
                <a:ea typeface="+mj-ea"/>
                <a:cs typeface="+mj-cs"/>
              </a:rPr>
              <a:t>Objective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A3ECF4-8994-46A9-89BA-B2BB9051ECB2}"/>
              </a:ext>
            </a:extLst>
          </p:cNvPr>
          <p:cNvSpPr txBox="1"/>
          <p:nvPr/>
        </p:nvSpPr>
        <p:spPr>
          <a:xfrm>
            <a:off x="359302" y="1507067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Implement part of the “AutoConnect Computational design of 3D Printable Connectors” article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Given a mesh of free form object, compute a “holder mesh”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The holder should answer to user constraints regarding movement direction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Several holders  are computed, and representative holders are suggested to the user</a:t>
            </a:r>
          </a:p>
        </p:txBody>
      </p:sp>
    </p:spTree>
    <p:extLst>
      <p:ext uri="{BB962C8B-B14F-4D97-AF65-F5344CB8AC3E}">
        <p14:creationId xmlns:p14="http://schemas.microsoft.com/office/powerpoint/2010/main" val="3434384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5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5766C-C242-4E8B-8662-041109CBB9EE}"/>
              </a:ext>
            </a:extLst>
          </p:cNvPr>
          <p:cNvSpPr txBox="1"/>
          <p:nvPr/>
        </p:nvSpPr>
        <p:spPr>
          <a:xfrm>
            <a:off x="3175" y="0"/>
            <a:ext cx="8534400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cap="all" dirty="0">
                <a:ln w="3175" cmpd="sng">
                  <a:noFill/>
                </a:ln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Challenges &amp; mitigations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A3ECF4-8994-46A9-89BA-B2BB9051ECB2}"/>
              </a:ext>
            </a:extLst>
          </p:cNvPr>
          <p:cNvSpPr txBox="1"/>
          <p:nvPr/>
        </p:nvSpPr>
        <p:spPr>
          <a:xfrm>
            <a:off x="359302" y="1507067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Working with 3D-objects – </a:t>
            </a:r>
            <a:r>
              <a:rPr lang="en-US" dirty="0" err="1"/>
              <a:t>trimesh</a:t>
            </a:r>
            <a:r>
              <a:rPr lang="en-US" dirty="0"/>
              <a:t> package</a:t>
            </a:r>
            <a:br>
              <a:rPr lang="en-US" dirty="0"/>
            </a:br>
            <a:endParaRPr lang="en-US" dirty="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Understanding the math behind the concept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Choosing the interface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Writing Descriptive Algorithm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Working with limited resources – stick to relatively simple meshes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987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5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5766C-C242-4E8B-8662-041109CBB9EE}"/>
              </a:ext>
            </a:extLst>
          </p:cNvPr>
          <p:cNvSpPr txBox="1"/>
          <p:nvPr/>
        </p:nvSpPr>
        <p:spPr>
          <a:xfrm>
            <a:off x="3175" y="0"/>
            <a:ext cx="8534400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cap="all" dirty="0">
                <a:ln w="3175" cmpd="sng">
                  <a:noFill/>
                </a:ln>
                <a:solidFill>
                  <a:schemeClr val="tx2"/>
                </a:solidFill>
                <a:latin typeface="+mj-lt"/>
                <a:ea typeface="+mj-ea"/>
                <a:cs typeface="+mj-cs"/>
              </a:rPr>
              <a:t>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A3ECF4-8994-46A9-89BA-B2BB9051ECB2}"/>
              </a:ext>
            </a:extLst>
          </p:cNvPr>
          <p:cNvSpPr txBox="1"/>
          <p:nvPr/>
        </p:nvSpPr>
        <p:spPr>
          <a:xfrm>
            <a:off x="359302" y="1507067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Used Python as the code language.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A repo was built for a user to download it and run a single command: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https://github.com/omlad93/auto-connect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The user can add meshes to the repo’s “inputs” folder and run the script.  the parameters will be determined through command arguments.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Thresholds are not set for the user to change.</a:t>
            </a:r>
            <a:br>
              <a:rPr lang="en-US" dirty="0"/>
            </a:br>
            <a:r>
              <a:rPr lang="en-US" dirty="0"/>
              <a:t>(but can be easily modified in the code)</a:t>
            </a:r>
          </a:p>
        </p:txBody>
      </p:sp>
    </p:spTree>
    <p:extLst>
      <p:ext uri="{BB962C8B-B14F-4D97-AF65-F5344CB8AC3E}">
        <p14:creationId xmlns:p14="http://schemas.microsoft.com/office/powerpoint/2010/main" val="2500644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5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5766C-C242-4E8B-8662-041109CBB9EE}"/>
              </a:ext>
            </a:extLst>
          </p:cNvPr>
          <p:cNvSpPr txBox="1"/>
          <p:nvPr/>
        </p:nvSpPr>
        <p:spPr>
          <a:xfrm>
            <a:off x="3175" y="0"/>
            <a:ext cx="8534400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cap="all" dirty="0">
                <a:ln w="3175" cmpd="sng">
                  <a:noFill/>
                </a:ln>
                <a:solidFill>
                  <a:schemeClr val="tx2"/>
                </a:solidFill>
                <a:latin typeface="+mj-lt"/>
                <a:ea typeface="+mj-ea"/>
                <a:cs typeface="+mj-cs"/>
              </a:rPr>
              <a:t>Code 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A3ECF4-8994-46A9-89BA-B2BB9051ECB2}"/>
              </a:ext>
            </a:extLst>
          </p:cNvPr>
          <p:cNvSpPr txBox="1"/>
          <p:nvPr/>
        </p:nvSpPr>
        <p:spPr>
          <a:xfrm>
            <a:off x="359302" y="1507067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en-US" dirty="0"/>
              <a:t>Load the input mesh and perform preliminary calculations.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en-US" dirty="0"/>
              <a:t>Calculate the seed starting point (from which the mesh is additively computed).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en-US" dirty="0"/>
              <a:t>Add triangles to the holder until conditions are met.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en-US" dirty="0"/>
              <a:t>Repeat 2 and 3 according to user’s command.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en-US" dirty="0"/>
              <a:t>Output clustered representative holders to “Outputs” folder.</a:t>
            </a:r>
          </a:p>
        </p:txBody>
      </p:sp>
    </p:spTree>
    <p:extLst>
      <p:ext uri="{BB962C8B-B14F-4D97-AF65-F5344CB8AC3E}">
        <p14:creationId xmlns:p14="http://schemas.microsoft.com/office/powerpoint/2010/main" val="1681956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5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5766C-C242-4E8B-8662-041109CBB9EE}"/>
              </a:ext>
            </a:extLst>
          </p:cNvPr>
          <p:cNvSpPr txBox="1"/>
          <p:nvPr/>
        </p:nvSpPr>
        <p:spPr>
          <a:xfrm>
            <a:off x="3175" y="0"/>
            <a:ext cx="8534400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cap="all" dirty="0">
                <a:ln w="3175" cmpd="sng">
                  <a:noFill/>
                </a:ln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 – Running Example 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0847C13F-4D3F-4D93-B7EE-FF0F014FC9C6}"/>
              </a:ext>
            </a:extLst>
          </p:cNvPr>
          <p:cNvSpPr txBox="1"/>
          <p:nvPr/>
        </p:nvSpPr>
        <p:spPr>
          <a:xfrm>
            <a:off x="960721" y="1680106"/>
            <a:ext cx="2661604" cy="714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Original mesh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1687B54C-4DAC-41C5-AB54-3E4DC6E6E26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971" y="2360566"/>
            <a:ext cx="3983104" cy="3505702"/>
          </a:xfrm>
          <a:prstGeom prst="rect">
            <a:avLst/>
          </a:prstGeom>
        </p:spPr>
      </p:pic>
      <p:sp>
        <p:nvSpPr>
          <p:cNvPr id="13" name="TextBox 6">
            <a:extLst>
              <a:ext uri="{FF2B5EF4-FFF2-40B4-BE49-F238E27FC236}">
                <a16:creationId xmlns:a16="http://schemas.microsoft.com/office/drawing/2014/main" id="{D3244FE3-E31A-463F-A3B9-890549D68550}"/>
              </a:ext>
            </a:extLst>
          </p:cNvPr>
          <p:cNvSpPr txBox="1"/>
          <p:nvPr/>
        </p:nvSpPr>
        <p:spPr>
          <a:xfrm>
            <a:off x="225014" y="5935855"/>
            <a:ext cx="8757866" cy="61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$ python .\code\main.py -c 4 5 -in cube -i 20 -r 1 -cv</a:t>
            </a:r>
          </a:p>
        </p:txBody>
      </p:sp>
    </p:spTree>
    <p:extLst>
      <p:ext uri="{BB962C8B-B14F-4D97-AF65-F5344CB8AC3E}">
        <p14:creationId xmlns:p14="http://schemas.microsoft.com/office/powerpoint/2010/main" val="258878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5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5766C-C242-4E8B-8662-041109CBB9EE}"/>
              </a:ext>
            </a:extLst>
          </p:cNvPr>
          <p:cNvSpPr txBox="1"/>
          <p:nvPr/>
        </p:nvSpPr>
        <p:spPr>
          <a:xfrm>
            <a:off x="3175" y="0"/>
            <a:ext cx="8534400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cap="all" dirty="0">
                <a:ln w="3175" cmpd="sng">
                  <a:noFill/>
                </a:ln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150D360E-13BB-4340-A18F-9B75B8C3D6F6}"/>
              </a:ext>
            </a:extLst>
          </p:cNvPr>
          <p:cNvSpPr txBox="1"/>
          <p:nvPr/>
        </p:nvSpPr>
        <p:spPr>
          <a:xfrm>
            <a:off x="384175" y="1923505"/>
            <a:ext cx="3397250" cy="714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Original mesh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67F7EEB1-F9DD-41CD-B4AC-6258A2CD90F9}"/>
              </a:ext>
            </a:extLst>
          </p:cNvPr>
          <p:cNvSpPr txBox="1"/>
          <p:nvPr/>
        </p:nvSpPr>
        <p:spPr>
          <a:xfrm>
            <a:off x="5940839" y="1923504"/>
            <a:ext cx="2097949" cy="714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Holder mesh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4310A7A-D0A9-46B5-942D-79602AE2E0C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350" y="2599647"/>
            <a:ext cx="3816334" cy="3505702"/>
          </a:xfrm>
          <a:prstGeom prst="rect">
            <a:avLst/>
          </a:prstGeom>
        </p:spPr>
      </p:pic>
      <p:pic>
        <p:nvPicPr>
          <p:cNvPr id="14" name="Picture 7">
            <a:extLst>
              <a:ext uri="{FF2B5EF4-FFF2-40B4-BE49-F238E27FC236}">
                <a16:creationId xmlns:a16="http://schemas.microsoft.com/office/drawing/2014/main" id="{307F1116-2DFA-4988-9521-F39B71FA4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145" y="2599647"/>
            <a:ext cx="4761339" cy="350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30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5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5766C-C242-4E8B-8662-041109CBB9EE}"/>
              </a:ext>
            </a:extLst>
          </p:cNvPr>
          <p:cNvSpPr txBox="1"/>
          <p:nvPr/>
        </p:nvSpPr>
        <p:spPr>
          <a:xfrm>
            <a:off x="3175" y="0"/>
            <a:ext cx="8534400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cap="all" dirty="0">
                <a:ln w="3175" cmpd="sng">
                  <a:noFill/>
                </a:ln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150D360E-13BB-4340-A18F-9B75B8C3D6F6}"/>
              </a:ext>
            </a:extLst>
          </p:cNvPr>
          <p:cNvSpPr txBox="1"/>
          <p:nvPr/>
        </p:nvSpPr>
        <p:spPr>
          <a:xfrm>
            <a:off x="384175" y="1923505"/>
            <a:ext cx="3397250" cy="714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Original mesh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67F7EEB1-F9DD-41CD-B4AC-6258A2CD90F9}"/>
              </a:ext>
            </a:extLst>
          </p:cNvPr>
          <p:cNvSpPr txBox="1"/>
          <p:nvPr/>
        </p:nvSpPr>
        <p:spPr>
          <a:xfrm>
            <a:off x="5940839" y="1923504"/>
            <a:ext cx="2097949" cy="714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Holder mesh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4310A7A-D0A9-46B5-942D-79602AE2E0C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350" y="3031109"/>
            <a:ext cx="3816334" cy="2642777"/>
          </a:xfrm>
          <a:prstGeom prst="rect">
            <a:avLst/>
          </a:prstGeom>
        </p:spPr>
      </p:pic>
      <p:pic>
        <p:nvPicPr>
          <p:cNvPr id="14" name="Picture 7">
            <a:extLst>
              <a:ext uri="{FF2B5EF4-FFF2-40B4-BE49-F238E27FC236}">
                <a16:creationId xmlns:a16="http://schemas.microsoft.com/office/drawing/2014/main" id="{307F1116-2DFA-4988-9521-F39B71FA4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9145" y="2817349"/>
            <a:ext cx="4761339" cy="307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58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5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5766C-C242-4E8B-8662-041109CBB9EE}"/>
              </a:ext>
            </a:extLst>
          </p:cNvPr>
          <p:cNvSpPr txBox="1"/>
          <p:nvPr/>
        </p:nvSpPr>
        <p:spPr>
          <a:xfrm>
            <a:off x="3175" y="0"/>
            <a:ext cx="8534400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cap="all" dirty="0">
                <a:ln w="3175" cmpd="sng">
                  <a:noFill/>
                </a:ln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150D360E-13BB-4340-A18F-9B75B8C3D6F6}"/>
              </a:ext>
            </a:extLst>
          </p:cNvPr>
          <p:cNvSpPr txBox="1"/>
          <p:nvPr/>
        </p:nvSpPr>
        <p:spPr>
          <a:xfrm>
            <a:off x="384175" y="1923505"/>
            <a:ext cx="3397250" cy="714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Original mesh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67F7EEB1-F9DD-41CD-B4AC-6258A2CD90F9}"/>
              </a:ext>
            </a:extLst>
          </p:cNvPr>
          <p:cNvSpPr txBox="1"/>
          <p:nvPr/>
        </p:nvSpPr>
        <p:spPr>
          <a:xfrm>
            <a:off x="5940839" y="1923504"/>
            <a:ext cx="2097949" cy="714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Holder mesh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4310A7A-D0A9-46B5-942D-79602AE2E0C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350" y="3031109"/>
            <a:ext cx="3816334" cy="2642777"/>
          </a:xfrm>
          <a:prstGeom prst="rect">
            <a:avLst/>
          </a:prstGeom>
        </p:spPr>
      </p:pic>
      <p:pic>
        <p:nvPicPr>
          <p:cNvPr id="14" name="Picture 7">
            <a:extLst>
              <a:ext uri="{FF2B5EF4-FFF2-40B4-BE49-F238E27FC236}">
                <a16:creationId xmlns:a16="http://schemas.microsoft.com/office/drawing/2014/main" id="{307F1116-2DFA-4988-9521-F39B71FA4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9145" y="2899589"/>
            <a:ext cx="4761339" cy="290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7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פרוסה">
  <a:themeElements>
    <a:clrScheme name="פרוסה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פרוסה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פרוסה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2768</TotalTime>
  <Words>314</Words>
  <Application>Microsoft Office PowerPoint</Application>
  <PresentationFormat>Widescreen</PresentationFormat>
  <Paragraphs>51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Century Gothic</vt:lpstr>
      <vt:lpstr>Wingdings 3</vt:lpstr>
      <vt:lpstr>פרוסה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AutoConnect</dc:title>
  <dc:creator>yoni garti</dc:creator>
  <cp:lastModifiedBy>yoni garti</cp:lastModifiedBy>
  <cp:revision>11</cp:revision>
  <dcterms:created xsi:type="dcterms:W3CDTF">2022-01-03T16:48:47Z</dcterms:created>
  <dcterms:modified xsi:type="dcterms:W3CDTF">2022-01-13T21:44:49Z</dcterms:modified>
</cp:coreProperties>
</file>