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2E9389-33CD-46B5-B965-4831E8193557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6C7F02-80E9-4E3E-ABA4-8D82D1DADB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32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25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.\code\main.py -c 4 5 -in cube -i 20 -r 1 -cv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8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5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9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93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45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43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235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1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65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91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0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1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90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5ED07A-734A-433E-9D84-D275B4D7B0FB}" type="datetimeFigureOut">
              <a:rPr lang="en-IL" smtClean="0"/>
              <a:t>01/03/2022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45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lad93/auto-connec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7AA6-7C31-435F-B375-0B17841B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80" y="1532691"/>
            <a:ext cx="3277706" cy="3198892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Omri Elad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Yonatan Gartenberg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7655F52-123A-47AF-AF78-78A7B3496278}"/>
              </a:ext>
            </a:extLst>
          </p:cNvPr>
          <p:cNvSpPr txBox="1">
            <a:spLocks/>
          </p:cNvSpPr>
          <p:nvPr/>
        </p:nvSpPr>
        <p:spPr>
          <a:xfrm>
            <a:off x="5341309" y="1532691"/>
            <a:ext cx="5440989" cy="319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AutoConnect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tx1"/>
                </a:solidFill>
              </a:rPr>
              <a:t>Computational Design of 3D-Printable Connectors</a:t>
            </a:r>
            <a:endParaRPr lang="en-I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7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Implement part of the “AutoConnect Computational design of 3D Printable Connectors” article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Given a mesh of free form object, compute a “holder mesh”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holder should answer to user constraints regarding movement direction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Several holders  are computed, and representative holders are suggested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43438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Used Python as the code language.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A repo was built for a user to download it and run a single command: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https://github.com/omlad93/auto-connect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user can add meshes to the repo’s “inputs” folder and run the script.  the parameters will be determined through command arguments.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Thresholds are not set for the user to change.</a:t>
            </a:r>
            <a:br>
              <a:rPr lang="en-US" dirty="0"/>
            </a:br>
            <a:r>
              <a:rPr lang="en-US" dirty="0"/>
              <a:t>(but can be easily modified in the code)</a:t>
            </a:r>
          </a:p>
        </p:txBody>
      </p:sp>
    </p:spTree>
    <p:extLst>
      <p:ext uri="{BB962C8B-B14F-4D97-AF65-F5344CB8AC3E}">
        <p14:creationId xmlns:p14="http://schemas.microsoft.com/office/powerpoint/2010/main" val="2500644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Load the input mesh and perform preliminary calculations.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Calculate the seed starting point (from which the mesh is additively computed).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Add triangles to the holder until conditions are met.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Repeat 2 and 3 according to user’s command.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Output clustered representative holders to “Outputs” folder.</a:t>
            </a:r>
          </a:p>
        </p:txBody>
      </p:sp>
    </p:spTree>
    <p:extLst>
      <p:ext uri="{BB962C8B-B14F-4D97-AF65-F5344CB8AC3E}">
        <p14:creationId xmlns:p14="http://schemas.microsoft.com/office/powerpoint/2010/main" val="168195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– Running Example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847C13F-4D3F-4D93-B7EE-FF0F014FC9C6}"/>
              </a:ext>
            </a:extLst>
          </p:cNvPr>
          <p:cNvSpPr txBox="1"/>
          <p:nvPr/>
        </p:nvSpPr>
        <p:spPr>
          <a:xfrm>
            <a:off x="960721" y="1680106"/>
            <a:ext cx="2661604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687B54C-4DAC-41C5-AB54-3E4DC6E6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71" y="2360566"/>
            <a:ext cx="3983104" cy="3505702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D3244FE3-E31A-463F-A3B9-890549D68550}"/>
              </a:ext>
            </a:extLst>
          </p:cNvPr>
          <p:cNvSpPr txBox="1"/>
          <p:nvPr/>
        </p:nvSpPr>
        <p:spPr>
          <a:xfrm>
            <a:off x="225014" y="5935855"/>
            <a:ext cx="8757866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 python .\code\main.py -c 4 5 -in cube -i 20 -r 1 -cv</a:t>
            </a:r>
          </a:p>
        </p:txBody>
      </p:sp>
    </p:spTree>
    <p:extLst>
      <p:ext uri="{BB962C8B-B14F-4D97-AF65-F5344CB8AC3E}">
        <p14:creationId xmlns:p14="http://schemas.microsoft.com/office/powerpoint/2010/main" val="25887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2599647"/>
            <a:ext cx="3816334" cy="35057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45" y="2599647"/>
            <a:ext cx="4761339" cy="35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17349"/>
            <a:ext cx="4761339" cy="30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8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99589"/>
            <a:ext cx="4761339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52796"/>
            <a:ext cx="3816334" cy="25994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652" y="2899589"/>
            <a:ext cx="4716325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272</Words>
  <Application>Microsoft Office PowerPoint</Application>
  <PresentationFormat>מסך רחב</PresentationFormat>
  <Paragraphs>36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AutoConnect</dc:title>
  <dc:creator>yoni garti</dc:creator>
  <cp:lastModifiedBy>Omri Elad</cp:lastModifiedBy>
  <cp:revision>8</cp:revision>
  <dcterms:created xsi:type="dcterms:W3CDTF">2022-01-03T16:48:47Z</dcterms:created>
  <dcterms:modified xsi:type="dcterms:W3CDTF">2022-01-03T19:24:38Z</dcterms:modified>
</cp:coreProperties>
</file>