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50" d="100"/>
          <a:sy n="150" d="100"/>
        </p:scale>
        <p:origin x="209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89913" y="483129"/>
            <a:ext cx="8858711" cy="2069735"/>
            <a:chOff x="189913" y="2564371"/>
            <a:chExt cx="8858711" cy="2069735"/>
          </a:xfrm>
        </p:grpSpPr>
        <p:grpSp>
          <p:nvGrpSpPr>
            <p:cNvPr id="10" name="Group 9"/>
            <p:cNvGrpSpPr/>
            <p:nvPr/>
          </p:nvGrpSpPr>
          <p:grpSpPr>
            <a:xfrm>
              <a:off x="189913" y="3387736"/>
              <a:ext cx="8858711" cy="1246370"/>
              <a:chOff x="189913" y="1721177"/>
              <a:chExt cx="8858711" cy="12463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9913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7802322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595868" y="2052185"/>
                  <a:ext cx="9364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Saved</a:t>
                  </a: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3851314" y="3381165"/>
              <a:ext cx="1552028" cy="1246370"/>
              <a:chOff x="3669130" y="1721177"/>
              <a:chExt cx="1552028" cy="124637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703297" y="1721177"/>
                <a:ext cx="1483694" cy="12463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`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669130" y="1927152"/>
                <a:ext cx="15520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latin typeface="Times New Roman"/>
                    <a:cs typeface="Times New Roman"/>
                  </a:rPr>
                  <a:t>SynthEddy</a:t>
                </a: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25" name="Straight Arrow Connector 24"/>
            <p:cNvCxnSpPr>
              <a:stCxn id="4" idx="6"/>
              <a:endCxn id="18" idx="1"/>
            </p:cNvCxnSpPr>
            <p:nvPr/>
          </p:nvCxnSpPr>
          <p:spPr>
            <a:xfrm flipV="1">
              <a:off x="1436215" y="4004350"/>
              <a:ext cx="2449266" cy="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369175" y="4010921"/>
              <a:ext cx="244926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459432" y="2564371"/>
              <a:ext cx="230704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Inputs: </a:t>
              </a:r>
            </a:p>
            <a:p>
              <a:r>
                <a:rPr lang="en-US" dirty="0">
                  <a:latin typeface="Times New Roman"/>
                  <a:cs typeface="Times New Roman"/>
                </a:rPr>
                <a:t>Flow field dimensions,</a:t>
              </a:r>
            </a:p>
            <a:p>
              <a:r>
                <a:rPr lang="en-US" dirty="0">
                  <a:latin typeface="Times New Roman"/>
                  <a:cs typeface="Times New Roman"/>
                </a:rPr>
                <a:t>Avg flow velocity,</a:t>
              </a:r>
            </a:p>
            <a:p>
              <a:r>
                <a:rPr lang="en-US" dirty="0">
                  <a:latin typeface="Times New Roman"/>
                  <a:cs typeface="Times New Roman"/>
                </a:rPr>
                <a:t>Eddy profiles </a:t>
              </a:r>
            </a:p>
            <a:p>
              <a:r>
                <a:rPr lang="en-US" sz="1600" dirty="0">
                  <a:latin typeface="Times New Roman"/>
                  <a:cs typeface="Times New Roman"/>
                </a:rPr>
                <a:t>(intensity and scale)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73022" y="2754696"/>
              <a:ext cx="20034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Outputs: </a:t>
              </a:r>
            </a:p>
            <a:p>
              <a:r>
                <a:rPr lang="en-US" dirty="0">
                  <a:latin typeface="Times New Roman"/>
                  <a:cs typeface="Times New Roman"/>
                </a:rPr>
                <a:t>Intensity, scale and </a:t>
              </a:r>
              <a:br>
                <a:rPr lang="en-US" dirty="0">
                  <a:latin typeface="Times New Roman"/>
                  <a:cs typeface="Times New Roman"/>
                </a:rPr>
              </a:br>
              <a:r>
                <a:rPr lang="en-US" dirty="0">
                  <a:latin typeface="Times New Roman"/>
                  <a:cs typeface="Times New Roman"/>
                </a:rPr>
                <a:t>initial position </a:t>
              </a:r>
              <a:br>
                <a:rPr lang="en-US" dirty="0">
                  <a:latin typeface="Times New Roman"/>
                  <a:cs typeface="Times New Roman"/>
                </a:rPr>
              </a:br>
              <a:r>
                <a:rPr lang="en-US" dirty="0">
                  <a:latin typeface="Times New Roman"/>
                  <a:cs typeface="Times New Roman"/>
                </a:rPr>
                <a:t>of each eddy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152B9A9-F873-1FC7-4BE2-443523239136}"/>
              </a:ext>
            </a:extLst>
          </p:cNvPr>
          <p:cNvSpPr txBox="1"/>
          <p:nvPr/>
        </p:nvSpPr>
        <p:spPr>
          <a:xfrm>
            <a:off x="3876962" y="1993653"/>
            <a:ext cx="152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Field Construction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dirty="0">
                <a:latin typeface="Times New Roman"/>
                <a:cs typeface="Times New Roman"/>
              </a:rPr>
              <a:t>Mode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9CE3A7-B919-AFC6-A569-1A099AD40806}"/>
              </a:ext>
            </a:extLst>
          </p:cNvPr>
          <p:cNvGrpSpPr/>
          <p:nvPr/>
        </p:nvGrpSpPr>
        <p:grpSpPr>
          <a:xfrm>
            <a:off x="192139" y="3977200"/>
            <a:ext cx="8858711" cy="1580877"/>
            <a:chOff x="189913" y="3053229"/>
            <a:chExt cx="8858711" cy="158087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AC7D9C-B34F-3C62-A619-C0CBD49D80EA}"/>
                </a:ext>
              </a:extLst>
            </p:cNvPr>
            <p:cNvGrpSpPr/>
            <p:nvPr/>
          </p:nvGrpSpPr>
          <p:grpSpPr>
            <a:xfrm>
              <a:off x="189913" y="3387736"/>
              <a:ext cx="8858711" cy="1246370"/>
              <a:chOff x="189913" y="1721177"/>
              <a:chExt cx="8858711" cy="124637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37D060B-E739-92F5-DF8A-721539B78303}"/>
                  </a:ext>
                </a:extLst>
              </p:cNvPr>
              <p:cNvGrpSpPr/>
              <p:nvPr/>
            </p:nvGrpSpPr>
            <p:grpSpPr>
              <a:xfrm>
                <a:off x="189913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1EEB837-7886-C9BB-82C7-CFC59875DDB8}"/>
                    </a:ext>
                  </a:extLst>
                </p:cNvPr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81C05D0-E59E-00FD-C84B-52A092AE94D7}"/>
                    </a:ext>
                  </a:extLst>
                </p:cNvPr>
                <p:cNvSpPr txBox="1"/>
                <p:nvPr/>
              </p:nvSpPr>
              <p:spPr>
                <a:xfrm>
                  <a:off x="1660758" y="1737563"/>
                  <a:ext cx="78418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  <a:p>
                  <a:pPr algn="ctr"/>
                  <a:r>
                    <a:rPr lang="en-US" sz="2400" dirty="0">
                      <a:latin typeface="Times New Roman"/>
                      <a:cs typeface="Times New Roman"/>
                    </a:rPr>
                    <a:t>or</a:t>
                  </a:r>
                </a:p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CFD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E9B68D-1EC2-17BE-CC6F-94634F1D3D04}"/>
                  </a:ext>
                </a:extLst>
              </p:cNvPr>
              <p:cNvGrpSpPr/>
              <p:nvPr/>
            </p:nvGrpSpPr>
            <p:grpSpPr>
              <a:xfrm>
                <a:off x="7802322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246B490-44BE-2CFF-7A9C-E339CC13D788}"/>
                    </a:ext>
                  </a:extLst>
                </p:cNvPr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9EDDAED-64F1-D911-7CF3-05E240ABABBA}"/>
                    </a:ext>
                  </a:extLst>
                </p:cNvPr>
                <p:cNvSpPr txBox="1"/>
                <p:nvPr/>
              </p:nvSpPr>
              <p:spPr>
                <a:xfrm>
                  <a:off x="1595868" y="2052185"/>
                  <a:ext cx="9364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Saved</a:t>
                  </a: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4E2477-9324-27FF-FC0F-935B946060B4}"/>
                </a:ext>
              </a:extLst>
            </p:cNvPr>
            <p:cNvGrpSpPr/>
            <p:nvPr/>
          </p:nvGrpSpPr>
          <p:grpSpPr>
            <a:xfrm>
              <a:off x="3851314" y="3381165"/>
              <a:ext cx="1552028" cy="1246370"/>
              <a:chOff x="3669130" y="1721177"/>
              <a:chExt cx="1552028" cy="124637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3D56AD-039F-66A7-536B-26D3FD3E86F3}"/>
                  </a:ext>
                </a:extLst>
              </p:cNvPr>
              <p:cNvSpPr/>
              <p:nvPr/>
            </p:nvSpPr>
            <p:spPr>
              <a:xfrm>
                <a:off x="3703297" y="1721177"/>
                <a:ext cx="1483694" cy="12463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`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85A99C-B9E2-A221-F62A-1FF2A7223F3A}"/>
                  </a:ext>
                </a:extLst>
              </p:cNvPr>
              <p:cNvSpPr txBox="1"/>
              <p:nvPr/>
            </p:nvSpPr>
            <p:spPr>
              <a:xfrm>
                <a:off x="3669130" y="1927152"/>
                <a:ext cx="15520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latin typeface="Times New Roman"/>
                    <a:cs typeface="Times New Roman"/>
                  </a:rPr>
                  <a:t>SynthEddy</a:t>
                </a: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5628CE3-7457-06B4-83EC-0046878A21C3}"/>
                </a:ext>
              </a:extLst>
            </p:cNvPr>
            <p:cNvCxnSpPr>
              <a:stCxn id="29" idx="6"/>
              <a:endCxn id="21" idx="1"/>
            </p:cNvCxnSpPr>
            <p:nvPr/>
          </p:nvCxnSpPr>
          <p:spPr>
            <a:xfrm flipV="1">
              <a:off x="1436215" y="4004350"/>
              <a:ext cx="2449266" cy="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87B0814-6395-E39D-55D1-96CD9772500F}"/>
                </a:ext>
              </a:extLst>
            </p:cNvPr>
            <p:cNvCxnSpPr/>
            <p:nvPr/>
          </p:nvCxnSpPr>
          <p:spPr>
            <a:xfrm>
              <a:off x="5369175" y="4010921"/>
              <a:ext cx="244926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1872C3-4437-3222-896B-B8D141349931}"/>
                </a:ext>
              </a:extLst>
            </p:cNvPr>
            <p:cNvSpPr txBox="1"/>
            <p:nvPr/>
          </p:nvSpPr>
          <p:spPr>
            <a:xfrm>
              <a:off x="1527972" y="3053229"/>
              <a:ext cx="22429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Inputs: </a:t>
              </a:r>
            </a:p>
            <a:p>
              <a:r>
                <a:rPr lang="en-US" dirty="0">
                  <a:latin typeface="Times New Roman"/>
                  <a:cs typeface="Times New Roman"/>
                </a:rPr>
                <a:t>Position </a:t>
              </a:r>
              <a:r>
                <a:rPr lang="en-US" b="1" dirty="0">
                  <a:latin typeface="Times New Roman"/>
                  <a:cs typeface="Times New Roman"/>
                </a:rPr>
                <a:t>x</a:t>
              </a:r>
              <a:r>
                <a:rPr lang="en-US" dirty="0">
                  <a:latin typeface="Times New Roman"/>
                  <a:cs typeface="Times New Roman"/>
                </a:rPr>
                <a:t> (3D vector)</a:t>
              </a:r>
              <a:endParaRPr lang="en-US" b="1" dirty="0">
                <a:latin typeface="Times New Roman"/>
                <a:cs typeface="Times New Roman"/>
              </a:endParaRPr>
            </a:p>
            <a:p>
              <a:r>
                <a:rPr lang="en-US" dirty="0">
                  <a:latin typeface="Times New Roman"/>
                  <a:cs typeface="Times New Roman"/>
                </a:rPr>
                <a:t>Time (t)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522B71-5505-D580-D8A0-ED0317319753}"/>
                </a:ext>
              </a:extLst>
            </p:cNvPr>
            <p:cNvSpPr txBox="1"/>
            <p:nvPr/>
          </p:nvSpPr>
          <p:spPr>
            <a:xfrm>
              <a:off x="5512709" y="3303245"/>
              <a:ext cx="16851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Output: </a:t>
              </a:r>
            </a:p>
            <a:p>
              <a:r>
                <a:rPr lang="en-US" dirty="0">
                  <a:latin typeface="Times New Roman"/>
                  <a:cs typeface="Times New Roman"/>
                </a:rPr>
                <a:t>Velocity at (</a:t>
              </a:r>
              <a:r>
                <a:rPr lang="en-US" b="1" dirty="0">
                  <a:latin typeface="Times New Roman"/>
                  <a:cs typeface="Times New Roman"/>
                </a:rPr>
                <a:t>x</a:t>
              </a:r>
              <a:r>
                <a:rPr lang="en-US" dirty="0">
                  <a:latin typeface="Times New Roman"/>
                  <a:cs typeface="Times New Roman"/>
                </a:rPr>
                <a:t>, t)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242D141-8642-50CE-2586-985806FEB9D8}"/>
              </a:ext>
            </a:extLst>
          </p:cNvPr>
          <p:cNvSpPr txBox="1"/>
          <p:nvPr/>
        </p:nvSpPr>
        <p:spPr>
          <a:xfrm>
            <a:off x="4095834" y="5079073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Query Mode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52A90C-6F4D-20C3-59F8-DD12D8774945}"/>
              </a:ext>
            </a:extLst>
          </p:cNvPr>
          <p:cNvCxnSpPr>
            <a:cxnSpLocks/>
          </p:cNvCxnSpPr>
          <p:nvPr/>
        </p:nvCxnSpPr>
        <p:spPr>
          <a:xfrm flipH="1">
            <a:off x="4743450" y="2255263"/>
            <a:ext cx="3061098" cy="199509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512E2B9-B1C0-2578-AA7A-848A35B9C61E}"/>
              </a:ext>
            </a:extLst>
          </p:cNvPr>
          <p:cNvSpPr txBox="1"/>
          <p:nvPr/>
        </p:nvSpPr>
        <p:spPr>
          <a:xfrm rot="19624764">
            <a:off x="4647891" y="3049595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Inputs: (read saved data)</a:t>
            </a:r>
          </a:p>
        </p:txBody>
      </p: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74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McMaster University, Faculty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Phil Du</cp:lastModifiedBy>
  <cp:revision>17</cp:revision>
  <dcterms:created xsi:type="dcterms:W3CDTF">2016-09-17T12:04:26Z</dcterms:created>
  <dcterms:modified xsi:type="dcterms:W3CDTF">2024-03-21T12:11:16Z</dcterms:modified>
</cp:coreProperties>
</file>