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164625" y="57575"/>
            <a:ext cx="8459100" cy="10419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b="1" sz="2300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IoT-Based Security and Surveillance System for Railway Stations</a:t>
            </a:r>
            <a:endParaRPr b="1" i="0" sz="1600" u="none" cap="none" strike="noStrike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600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3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Pratham Shah, Aniket Mukund Pawar, Harshwardhan Patil, Kanishka Mittal, </a:t>
            </a:r>
            <a:r>
              <a:rPr b="1" lang="en-US" sz="1300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Om Vijay Mangate, </a:t>
            </a:r>
            <a:r>
              <a:rPr b="1" i="0" lang="en-US" sz="13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Vishwajit Gaikwad</a:t>
            </a:r>
            <a:endParaRPr sz="1300"/>
          </a:p>
        </p:txBody>
      </p:sp>
      <p:sp>
        <p:nvSpPr>
          <p:cNvPr id="85" name="Google Shape;85;p13"/>
          <p:cNvSpPr txBox="1"/>
          <p:nvPr/>
        </p:nvSpPr>
        <p:spPr>
          <a:xfrm>
            <a:off x="161700" y="1155250"/>
            <a:ext cx="3136500" cy="3387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Guide: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Prof. Neha Gupta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32088" y="1155255"/>
            <a:ext cx="4927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Architecture/ Diagram: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3345986" y="2629235"/>
            <a:ext cx="286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61700" y="1549725"/>
            <a:ext cx="3136500" cy="2148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1200"/>
              <a:t>Railway stations are highly vulnerable to unauthorized access, human accidents on tracks, and unattended baggage, with limited automation in threat detection. Current systems lack real-time action, intelligence, and centralized alerting mechanisms, delaying response and increasing safety risks.</a:t>
            </a:r>
            <a:endParaRPr sz="1300"/>
          </a:p>
        </p:txBody>
      </p:sp>
      <p:sp>
        <p:nvSpPr>
          <p:cNvPr id="89" name="Google Shape;89;p13"/>
          <p:cNvSpPr txBox="1"/>
          <p:nvPr/>
        </p:nvSpPr>
        <p:spPr>
          <a:xfrm>
            <a:off x="125400" y="3777025"/>
            <a:ext cx="3209100" cy="299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We present an IoT-based intelligent surveillance system that detects nearby motion using ultrasonic sensors, triggers a servo-controlled camera to capture intruders, and sends alerts with images to station authorities via email. Captured data is stored on a web platform integrated with face recognition to identify individuals. The system runs autonomously, captures real-time video, and pauses to take photos when activity is detected, ensuring faster decision-making and improved security.</a:t>
            </a:r>
            <a:endParaRPr sz="1200"/>
          </a:p>
        </p:txBody>
      </p:sp>
      <p:sp>
        <p:nvSpPr>
          <p:cNvPr id="90" name="Google Shape;90;p13"/>
          <p:cNvSpPr txBox="1"/>
          <p:nvPr/>
        </p:nvSpPr>
        <p:spPr>
          <a:xfrm>
            <a:off x="6463125" y="3763950"/>
            <a:ext cx="5459400" cy="3024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and Feasibility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Scope: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Can be deployed at platforms, entry points, or restricted areas across stations.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Easily extendable to bus terminals, airports, or public events.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Can integrate additional sensors (IR, sound) or AI models for object and behavior recognition.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Feasibility: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Technically Viable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Cost-effective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Modular &amp; Scalable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User-Friendly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0697925" y="57575"/>
            <a:ext cx="1434900" cy="831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: TY AIA:6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Id: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125" y="1151750"/>
            <a:ext cx="5459401" cy="24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675" y="1493950"/>
            <a:ext cx="2611825" cy="530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128775"/>
            <a:ext cx="1933450" cy="8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