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eil Caratao" userId="S::johneil.caratao@hr1systems.com::6fad479f-ad16-49dc-b385-098ac56d33cf" providerId="AD" clId="Web-{C6DA8A77-C01D-125A-D664-003048D9A75F}"/>
    <pc:docChg chg="addSld delSld modSld sldOrd">
      <pc:chgData name="Johneil Caratao" userId="S::johneil.caratao@hr1systems.com::6fad479f-ad16-49dc-b385-098ac56d33cf" providerId="AD" clId="Web-{C6DA8A77-C01D-125A-D664-003048D9A75F}" dt="2023-09-21T14:37:52.839" v="22" actId="1076"/>
      <pc:docMkLst>
        <pc:docMk/>
      </pc:docMkLst>
      <pc:sldChg chg="modSp">
        <pc:chgData name="Johneil Caratao" userId="S::johneil.caratao@hr1systems.com::6fad479f-ad16-49dc-b385-098ac56d33cf" providerId="AD" clId="Web-{C6DA8A77-C01D-125A-D664-003048D9A75F}" dt="2023-09-21T14:22:17.553" v="20" actId="1076"/>
        <pc:sldMkLst>
          <pc:docMk/>
          <pc:sldMk cId="1634528747" sldId="256"/>
        </pc:sldMkLst>
        <pc:spChg chg="mod">
          <ac:chgData name="Johneil Caratao" userId="S::johneil.caratao@hr1systems.com::6fad479f-ad16-49dc-b385-098ac56d33cf" providerId="AD" clId="Web-{C6DA8A77-C01D-125A-D664-003048D9A75F}" dt="2023-09-21T14:22:11.224" v="19" actId="1076"/>
          <ac:spMkLst>
            <pc:docMk/>
            <pc:sldMk cId="1634528747" sldId="256"/>
            <ac:spMk id="18" creationId="{784DE5CD-358F-2B5A-85D8-72AF8F260BAB}"/>
          </ac:spMkLst>
        </pc:spChg>
        <pc:spChg chg="mod">
          <ac:chgData name="Johneil Caratao" userId="S::johneil.caratao@hr1systems.com::6fad479f-ad16-49dc-b385-098ac56d33cf" providerId="AD" clId="Web-{C6DA8A77-C01D-125A-D664-003048D9A75F}" dt="2023-09-21T14:22:08.521" v="18" actId="1076"/>
          <ac:spMkLst>
            <pc:docMk/>
            <pc:sldMk cId="1634528747" sldId="256"/>
            <ac:spMk id="19" creationId="{04A73B8A-9055-8900-5F54-F497528F4D66}"/>
          </ac:spMkLst>
        </pc:spChg>
        <pc:picChg chg="mod">
          <ac:chgData name="Johneil Caratao" userId="S::johneil.caratao@hr1systems.com::6fad479f-ad16-49dc-b385-098ac56d33cf" providerId="AD" clId="Web-{C6DA8A77-C01D-125A-D664-003048D9A75F}" dt="2023-09-21T14:22:04.615" v="17"/>
          <ac:picMkLst>
            <pc:docMk/>
            <pc:sldMk cId="1634528747" sldId="256"/>
            <ac:picMk id="15" creationId="{6DE84DF2-3744-A34A-00BF-D96B8BAE6737}"/>
          </ac:picMkLst>
        </pc:picChg>
        <pc:picChg chg="mod">
          <ac:chgData name="Johneil Caratao" userId="S::johneil.caratao@hr1systems.com::6fad479f-ad16-49dc-b385-098ac56d33cf" providerId="AD" clId="Web-{C6DA8A77-C01D-125A-D664-003048D9A75F}" dt="2023-09-21T14:22:17.553" v="20" actId="1076"/>
          <ac:picMkLst>
            <pc:docMk/>
            <pc:sldMk cId="1634528747" sldId="256"/>
            <ac:picMk id="17" creationId="{1A6BF5A7-F222-38F8-7AA5-BDAD64E60F08}"/>
          </ac:picMkLst>
        </pc:picChg>
      </pc:sldChg>
      <pc:sldChg chg="del ord">
        <pc:chgData name="Johneil Caratao" userId="S::johneil.caratao@hr1systems.com::6fad479f-ad16-49dc-b385-098ac56d33cf" providerId="AD" clId="Web-{C6DA8A77-C01D-125A-D664-003048D9A75F}" dt="2023-09-21T14:10:03.592" v="4"/>
        <pc:sldMkLst>
          <pc:docMk/>
          <pc:sldMk cId="3209424863" sldId="257"/>
        </pc:sldMkLst>
      </pc:sldChg>
      <pc:sldChg chg="modSp">
        <pc:chgData name="Johneil Caratao" userId="S::johneil.caratao@hr1systems.com::6fad479f-ad16-49dc-b385-098ac56d33cf" providerId="AD" clId="Web-{C6DA8A77-C01D-125A-D664-003048D9A75F}" dt="2023-09-21T14:17:40.653" v="11" actId="1076"/>
        <pc:sldMkLst>
          <pc:docMk/>
          <pc:sldMk cId="2941983121" sldId="258"/>
        </pc:sldMkLst>
        <pc:spChg chg="mod">
          <ac:chgData name="Johneil Caratao" userId="S::johneil.caratao@hr1systems.com::6fad479f-ad16-49dc-b385-098ac56d33cf" providerId="AD" clId="Web-{C6DA8A77-C01D-125A-D664-003048D9A75F}" dt="2023-09-21T14:09:54.139" v="1" actId="1076"/>
          <ac:spMkLst>
            <pc:docMk/>
            <pc:sldMk cId="2941983121" sldId="258"/>
            <ac:spMk id="3" creationId="{244C2AFC-2638-4111-2E16-86B951EEAC8C}"/>
          </ac:spMkLst>
        </pc:spChg>
        <pc:spChg chg="mod">
          <ac:chgData name="Johneil Caratao" userId="S::johneil.caratao@hr1systems.com::6fad479f-ad16-49dc-b385-098ac56d33cf" providerId="AD" clId="Web-{C6DA8A77-C01D-125A-D664-003048D9A75F}" dt="2023-09-21T14:17:33.903" v="10" actId="20577"/>
          <ac:spMkLst>
            <pc:docMk/>
            <pc:sldMk cId="2941983121" sldId="258"/>
            <ac:spMk id="10" creationId="{7363D565-6B7A-7E55-F076-AE88D08B95EB}"/>
          </ac:spMkLst>
        </pc:spChg>
        <pc:spChg chg="mod">
          <ac:chgData name="Johneil Caratao" userId="S::johneil.caratao@hr1systems.com::6fad479f-ad16-49dc-b385-098ac56d33cf" providerId="AD" clId="Web-{C6DA8A77-C01D-125A-D664-003048D9A75F}" dt="2023-09-21T14:17:40.653" v="11" actId="1076"/>
          <ac:spMkLst>
            <pc:docMk/>
            <pc:sldMk cId="2941983121" sldId="258"/>
            <ac:spMk id="11" creationId="{EC36BD37-60D9-71DF-C78B-865A2182EAFA}"/>
          </ac:spMkLst>
        </pc:spChg>
      </pc:sldChg>
      <pc:sldChg chg="del ord">
        <pc:chgData name="Johneil Caratao" userId="S::johneil.caratao@hr1systems.com::6fad479f-ad16-49dc-b385-098ac56d33cf" providerId="AD" clId="Web-{C6DA8A77-C01D-125A-D664-003048D9A75F}" dt="2023-09-21T14:10:02.764" v="3"/>
        <pc:sldMkLst>
          <pc:docMk/>
          <pc:sldMk cId="463910306" sldId="259"/>
        </pc:sldMkLst>
      </pc:sldChg>
      <pc:sldChg chg="addSp delSp modSp new">
        <pc:chgData name="Johneil Caratao" userId="S::johneil.caratao@hr1systems.com::6fad479f-ad16-49dc-b385-098ac56d33cf" providerId="AD" clId="Web-{C6DA8A77-C01D-125A-D664-003048D9A75F}" dt="2023-09-21T14:37:52.839" v="22" actId="1076"/>
        <pc:sldMkLst>
          <pc:docMk/>
          <pc:sldMk cId="1870220012" sldId="261"/>
        </pc:sldMkLst>
        <pc:spChg chg="del">
          <ac:chgData name="Johneil Caratao" userId="S::johneil.caratao@hr1systems.com::6fad479f-ad16-49dc-b385-098ac56d33cf" providerId="AD" clId="Web-{C6DA8A77-C01D-125A-D664-003048D9A75F}" dt="2023-09-21T14:17:55.341" v="14"/>
          <ac:spMkLst>
            <pc:docMk/>
            <pc:sldMk cId="1870220012" sldId="261"/>
            <ac:spMk id="2" creationId="{E58A8549-0056-4B24-B57D-0B42B7E099A7}"/>
          </ac:spMkLst>
        </pc:spChg>
        <pc:spChg chg="add mod">
          <ac:chgData name="Johneil Caratao" userId="S::johneil.caratao@hr1systems.com::6fad479f-ad16-49dc-b385-098ac56d33cf" providerId="AD" clId="Web-{C6DA8A77-C01D-125A-D664-003048D9A75F}" dt="2023-09-21T14:37:52.839" v="22" actId="1076"/>
          <ac:spMkLst>
            <pc:docMk/>
            <pc:sldMk cId="1870220012" sldId="261"/>
            <ac:spMk id="3" creationId="{663D011C-9CDB-2EFC-D5BB-2BFDF70C67A4}"/>
          </ac:spMkLst>
        </pc:spChg>
        <pc:spChg chg="del">
          <ac:chgData name="Johneil Caratao" userId="S::johneil.caratao@hr1systems.com::6fad479f-ad16-49dc-b385-098ac56d33cf" providerId="AD" clId="Web-{C6DA8A77-C01D-125A-D664-003048D9A75F}" dt="2023-09-21T14:17:50.966" v="13"/>
          <ac:spMkLst>
            <pc:docMk/>
            <pc:sldMk cId="1870220012" sldId="261"/>
            <ac:spMk id="3" creationId="{C787749D-97CF-D29F-F872-1AE39BC4C160}"/>
          </ac:spMkLst>
        </pc:spChg>
        <pc:picChg chg="add mod ord">
          <ac:chgData name="Johneil Caratao" userId="S::johneil.caratao@hr1systems.com::6fad479f-ad16-49dc-b385-098ac56d33cf" providerId="AD" clId="Web-{C6DA8A77-C01D-125A-D664-003048D9A75F}" dt="2023-09-21T14:18:03.545" v="16" actId="14100"/>
          <ac:picMkLst>
            <pc:docMk/>
            <pc:sldMk cId="1870220012" sldId="261"/>
            <ac:picMk id="4" creationId="{A72514A2-53DF-EFFF-A38B-693F718806BA}"/>
          </ac:picMkLst>
        </pc:picChg>
      </pc:sldChg>
    </pc:docChg>
  </pc:docChgLst>
  <pc:docChgLst>
    <pc:chgData name="Danica San Juan" userId="S::danica.sanjuan@hr1systems.com::ec5cdb7a-7f30-4c09-956d-793350ef4acf" providerId="AD" clId="Web-{ADB5BCD1-7981-B3E4-78D1-6307640F9D26}"/>
    <pc:docChg chg="modSld">
      <pc:chgData name="Danica San Juan" userId="S::danica.sanjuan@hr1systems.com::ec5cdb7a-7f30-4c09-956d-793350ef4acf" providerId="AD" clId="Web-{ADB5BCD1-7981-B3E4-78D1-6307640F9D26}" dt="2023-09-20T20:33:47.475" v="51" actId="1076"/>
      <pc:docMkLst>
        <pc:docMk/>
      </pc:docMkLst>
      <pc:sldChg chg="addSp delSp modSp">
        <pc:chgData name="Danica San Juan" userId="S::danica.sanjuan@hr1systems.com::ec5cdb7a-7f30-4c09-956d-793350ef4acf" providerId="AD" clId="Web-{ADB5BCD1-7981-B3E4-78D1-6307640F9D26}" dt="2023-09-20T20:33:47.475" v="51" actId="1076"/>
        <pc:sldMkLst>
          <pc:docMk/>
          <pc:sldMk cId="2941983121" sldId="258"/>
        </pc:sldMkLst>
        <pc:spChg chg="del">
          <ac:chgData name="Danica San Juan" userId="S::danica.sanjuan@hr1systems.com::ec5cdb7a-7f30-4c09-956d-793350ef4acf" providerId="AD" clId="Web-{ADB5BCD1-7981-B3E4-78D1-6307640F9D26}" dt="2023-09-20T20:31:30.705" v="1"/>
          <ac:spMkLst>
            <pc:docMk/>
            <pc:sldMk cId="2941983121" sldId="258"/>
            <ac:spMk id="2" creationId="{D4D49829-A01A-9828-8B66-00ED660D7A9E}"/>
          </ac:spMkLst>
        </pc:spChg>
        <pc:spChg chg="add mod">
          <ac:chgData name="Danica San Juan" userId="S::danica.sanjuan@hr1systems.com::ec5cdb7a-7f30-4c09-956d-793350ef4acf" providerId="AD" clId="Web-{ADB5BCD1-7981-B3E4-78D1-6307640F9D26}" dt="2023-09-20T20:33:47.475" v="51" actId="1076"/>
          <ac:spMkLst>
            <pc:docMk/>
            <pc:sldMk cId="2941983121" sldId="258"/>
            <ac:spMk id="3" creationId="{244C2AFC-2638-4111-2E16-86B951EEAC8C}"/>
          </ac:spMkLst>
        </pc:spChg>
        <pc:picChg chg="mod">
          <ac:chgData name="Danica San Juan" userId="S::danica.sanjuan@hr1systems.com::ec5cdb7a-7f30-4c09-956d-793350ef4acf" providerId="AD" clId="Web-{ADB5BCD1-7981-B3E4-78D1-6307640F9D26}" dt="2023-09-20T20:31:39.549" v="3" actId="1076"/>
          <ac:picMkLst>
            <pc:docMk/>
            <pc:sldMk cId="2941983121" sldId="258"/>
            <ac:picMk id="5" creationId="{503FCEC3-2F91-EBAB-7AD9-AD6E461982E3}"/>
          </ac:picMkLst>
        </pc:picChg>
      </pc:sldChg>
    </pc:docChg>
  </pc:docChgLst>
  <pc:docChgLst>
    <pc:chgData name="Johneil Caratao" userId="S::johneil.caratao@hr1systems.com::6fad479f-ad16-49dc-b385-098ac56d33cf" providerId="AD" clId="Web-{8B4803C4-1733-A31E-CC8C-8F434B95C8C3}"/>
    <pc:docChg chg="modSld">
      <pc:chgData name="Johneil Caratao" userId="S::johneil.caratao@hr1systems.com::6fad479f-ad16-49dc-b385-098ac56d33cf" providerId="AD" clId="Web-{8B4803C4-1733-A31E-CC8C-8F434B95C8C3}" dt="2023-09-19T21:25:07.749" v="1" actId="1076"/>
      <pc:docMkLst>
        <pc:docMk/>
      </pc:docMkLst>
      <pc:sldChg chg="modSp">
        <pc:chgData name="Johneil Caratao" userId="S::johneil.caratao@hr1systems.com::6fad479f-ad16-49dc-b385-098ac56d33cf" providerId="AD" clId="Web-{8B4803C4-1733-A31E-CC8C-8F434B95C8C3}" dt="2023-09-19T21:25:07.749" v="1" actId="1076"/>
        <pc:sldMkLst>
          <pc:docMk/>
          <pc:sldMk cId="3209424863" sldId="257"/>
        </pc:sldMkLst>
        <pc:spChg chg="mod">
          <ac:chgData name="Johneil Caratao" userId="S::johneil.caratao@hr1systems.com::6fad479f-ad16-49dc-b385-098ac56d33cf" providerId="AD" clId="Web-{8B4803C4-1733-A31E-CC8C-8F434B95C8C3}" dt="2023-09-19T21:25:07.749" v="1" actId="1076"/>
          <ac:spMkLst>
            <pc:docMk/>
            <pc:sldMk cId="3209424863" sldId="257"/>
            <ac:spMk id="8" creationId="{BC658336-CBAC-609A-8D53-F7DE6537DE4C}"/>
          </ac:spMkLst>
        </pc:spChg>
      </pc:sldChg>
    </pc:docChg>
  </pc:docChgLst>
  <pc:docChgLst>
    <pc:chgData name="Johneil Caratao" userId="6fad479f-ad16-49dc-b385-098ac56d33cf" providerId="ADAL" clId="{CB0294B6-8A21-464D-8960-28D386E6B801}"/>
    <pc:docChg chg="undo custSel modSld">
      <pc:chgData name="Johneil Caratao" userId="6fad479f-ad16-49dc-b385-098ac56d33cf" providerId="ADAL" clId="{CB0294B6-8A21-464D-8960-28D386E6B801}" dt="2023-12-07T14:57:05.680" v="8" actId="1076"/>
      <pc:docMkLst>
        <pc:docMk/>
      </pc:docMkLst>
      <pc:sldChg chg="addSp delSp modSp mod">
        <pc:chgData name="Johneil Caratao" userId="6fad479f-ad16-49dc-b385-098ac56d33cf" providerId="ADAL" clId="{CB0294B6-8A21-464D-8960-28D386E6B801}" dt="2023-12-07T14:57:05.680" v="8" actId="1076"/>
        <pc:sldMkLst>
          <pc:docMk/>
          <pc:sldMk cId="1634528747" sldId="256"/>
        </pc:sldMkLst>
        <pc:picChg chg="del mod">
          <ac:chgData name="Johneil Caratao" userId="6fad479f-ad16-49dc-b385-098ac56d33cf" providerId="ADAL" clId="{CB0294B6-8A21-464D-8960-28D386E6B801}" dt="2023-12-07T14:57:03.110" v="7" actId="478"/>
          <ac:picMkLst>
            <pc:docMk/>
            <pc:sldMk cId="1634528747" sldId="256"/>
            <ac:picMk id="13" creationId="{2393FFAE-5B91-5A93-D811-6E64D22CD0B1}"/>
          </ac:picMkLst>
        </pc:picChg>
        <pc:picChg chg="add del mod">
          <ac:chgData name="Johneil Caratao" userId="6fad479f-ad16-49dc-b385-098ac56d33cf" providerId="ADAL" clId="{CB0294B6-8A21-464D-8960-28D386E6B801}" dt="2023-12-07T14:57:05.680" v="8" actId="1076"/>
          <ac:picMkLst>
            <pc:docMk/>
            <pc:sldMk cId="1634528747" sldId="256"/>
            <ac:picMk id="15" creationId="{6DE84DF2-3744-A34A-00BF-D96B8BAE6737}"/>
          </ac:picMkLst>
        </pc:picChg>
      </pc:sldChg>
    </pc:docChg>
  </pc:docChgLst>
  <pc:docChgLst>
    <pc:chgData name="Johneil Caratao" userId="6fad479f-ad16-49dc-b385-098ac56d33cf" providerId="ADAL" clId="{69CBE903-48DB-44BF-A4D3-E1C7A20CDCB6}"/>
    <pc:docChg chg="undo custSel addSld delSld modSld">
      <pc:chgData name="Johneil Caratao" userId="6fad479f-ad16-49dc-b385-098ac56d33cf" providerId="ADAL" clId="{69CBE903-48DB-44BF-A4D3-E1C7A20CDCB6}" dt="2024-03-05T19:47:56.124" v="655" actId="1076"/>
      <pc:docMkLst>
        <pc:docMk/>
      </pc:docMkLst>
      <pc:sldChg chg="addSp delSp modSp add del mod">
        <pc:chgData name="Johneil Caratao" userId="6fad479f-ad16-49dc-b385-098ac56d33cf" providerId="ADAL" clId="{69CBE903-48DB-44BF-A4D3-E1C7A20CDCB6}" dt="2024-03-05T17:53:12.627" v="120" actId="1076"/>
        <pc:sldMkLst>
          <pc:docMk/>
          <pc:sldMk cId="1634528747" sldId="256"/>
        </pc:sldMkLst>
        <pc:spChg chg="add del mod">
          <ac:chgData name="Johneil Caratao" userId="6fad479f-ad16-49dc-b385-098ac56d33cf" providerId="ADAL" clId="{69CBE903-48DB-44BF-A4D3-E1C7A20CDCB6}" dt="2024-03-05T17:53:12.627" v="120" actId="1076"/>
          <ac:spMkLst>
            <pc:docMk/>
            <pc:sldMk cId="1634528747" sldId="256"/>
            <ac:spMk id="3" creationId="{1C2CF8A9-09D4-9763-BC0A-443CABCA4AA6}"/>
          </ac:spMkLst>
        </pc:spChg>
        <pc:spChg chg="mod">
          <ac:chgData name="Johneil Caratao" userId="6fad479f-ad16-49dc-b385-098ac56d33cf" providerId="ADAL" clId="{69CBE903-48DB-44BF-A4D3-E1C7A20CDCB6}" dt="2024-03-05T17:52:06.764" v="104" actId="1076"/>
          <ac:spMkLst>
            <pc:docMk/>
            <pc:sldMk cId="1634528747" sldId="256"/>
            <ac:spMk id="18" creationId="{784DE5CD-358F-2B5A-85D8-72AF8F260BAB}"/>
          </ac:spMkLst>
        </pc:spChg>
        <pc:spChg chg="add del mod">
          <ac:chgData name="Johneil Caratao" userId="6fad479f-ad16-49dc-b385-098ac56d33cf" providerId="ADAL" clId="{69CBE903-48DB-44BF-A4D3-E1C7A20CDCB6}" dt="2024-03-05T17:52:08.700" v="105" actId="1076"/>
          <ac:spMkLst>
            <pc:docMk/>
            <pc:sldMk cId="1634528747" sldId="256"/>
            <ac:spMk id="19" creationId="{04A73B8A-9055-8900-5F54-F497528F4D66}"/>
          </ac:spMkLst>
        </pc:spChg>
        <pc:spChg chg="add del">
          <ac:chgData name="Johneil Caratao" userId="6fad479f-ad16-49dc-b385-098ac56d33cf" providerId="ADAL" clId="{69CBE903-48DB-44BF-A4D3-E1C7A20CDCB6}" dt="2024-03-05T17:51:07.215" v="68" actId="478"/>
          <ac:spMkLst>
            <pc:docMk/>
            <pc:sldMk cId="1634528747" sldId="256"/>
            <ac:spMk id="20" creationId="{21D86047-6D82-0EA8-3DF3-5D538FA6D119}"/>
          </ac:spMkLst>
        </pc:spChg>
        <pc:picChg chg="add del mod">
          <ac:chgData name="Johneil Caratao" userId="6fad479f-ad16-49dc-b385-098ac56d33cf" providerId="ADAL" clId="{69CBE903-48DB-44BF-A4D3-E1C7A20CDCB6}" dt="2024-03-05T17:53:08.377" v="119" actId="478"/>
          <ac:picMkLst>
            <pc:docMk/>
            <pc:sldMk cId="1634528747" sldId="256"/>
            <ac:picMk id="5" creationId="{F4314065-69C6-5B89-C1B4-1938926AEEE0}"/>
          </ac:picMkLst>
        </pc:picChg>
        <pc:picChg chg="mod">
          <ac:chgData name="Johneil Caratao" userId="6fad479f-ad16-49dc-b385-098ac56d33cf" providerId="ADAL" clId="{69CBE903-48DB-44BF-A4D3-E1C7A20CDCB6}" dt="2024-03-05T17:51:40.197" v="76" actId="1076"/>
          <ac:picMkLst>
            <pc:docMk/>
            <pc:sldMk cId="1634528747" sldId="256"/>
            <ac:picMk id="15" creationId="{6DE84DF2-3744-A34A-00BF-D96B8BAE6737}"/>
          </ac:picMkLst>
        </pc:picChg>
        <pc:picChg chg="mod">
          <ac:chgData name="Johneil Caratao" userId="6fad479f-ad16-49dc-b385-098ac56d33cf" providerId="ADAL" clId="{69CBE903-48DB-44BF-A4D3-E1C7A20CDCB6}" dt="2024-03-05T17:52:11.796" v="106" actId="1076"/>
          <ac:picMkLst>
            <pc:docMk/>
            <pc:sldMk cId="1634528747" sldId="256"/>
            <ac:picMk id="17" creationId="{1A6BF5A7-F222-38F8-7AA5-BDAD64E60F08}"/>
          </ac:picMkLst>
        </pc:picChg>
      </pc:sldChg>
      <pc:sldChg chg="del">
        <pc:chgData name="Johneil Caratao" userId="6fad479f-ad16-49dc-b385-098ac56d33cf" providerId="ADAL" clId="{69CBE903-48DB-44BF-A4D3-E1C7A20CDCB6}" dt="2024-03-05T17:49:58.087" v="15" actId="47"/>
        <pc:sldMkLst>
          <pc:docMk/>
          <pc:sldMk cId="2941983121" sldId="258"/>
        </pc:sldMkLst>
      </pc:sldChg>
      <pc:sldChg chg="del">
        <pc:chgData name="Johneil Caratao" userId="6fad479f-ad16-49dc-b385-098ac56d33cf" providerId="ADAL" clId="{69CBE903-48DB-44BF-A4D3-E1C7A20CDCB6}" dt="2024-03-05T18:17:29.110" v="331" actId="2696"/>
        <pc:sldMkLst>
          <pc:docMk/>
          <pc:sldMk cId="2102238794" sldId="260"/>
        </pc:sldMkLst>
      </pc:sldChg>
      <pc:sldChg chg="addSp delSp modSp mod">
        <pc:chgData name="Johneil Caratao" userId="6fad479f-ad16-49dc-b385-098ac56d33cf" providerId="ADAL" clId="{69CBE903-48DB-44BF-A4D3-E1C7A20CDCB6}" dt="2024-03-05T19:47:56.124" v="655" actId="1076"/>
        <pc:sldMkLst>
          <pc:docMk/>
          <pc:sldMk cId="1870220012" sldId="261"/>
        </pc:sldMkLst>
        <pc:spChg chg="del">
          <ac:chgData name="Johneil Caratao" userId="6fad479f-ad16-49dc-b385-098ac56d33cf" providerId="ADAL" clId="{69CBE903-48DB-44BF-A4D3-E1C7A20CDCB6}" dt="2024-03-05T17:53:21.697" v="122" actId="478"/>
          <ac:spMkLst>
            <pc:docMk/>
            <pc:sldMk cId="1870220012" sldId="261"/>
            <ac:spMk id="3" creationId="{663D011C-9CDB-2EFC-D5BB-2BFDF70C67A4}"/>
          </ac:spMkLst>
        </pc:spChg>
        <pc:spChg chg="add mod">
          <ac:chgData name="Johneil Caratao" userId="6fad479f-ad16-49dc-b385-098ac56d33cf" providerId="ADAL" clId="{69CBE903-48DB-44BF-A4D3-E1C7A20CDCB6}" dt="2024-03-05T18:03:21.339" v="225" actId="1076"/>
          <ac:spMkLst>
            <pc:docMk/>
            <pc:sldMk cId="1870220012" sldId="261"/>
            <ac:spMk id="5" creationId="{328CCF19-A050-9580-BE3F-787A27B949A3}"/>
          </ac:spMkLst>
        </pc:spChg>
        <pc:spChg chg="add mod">
          <ac:chgData name="Johneil Caratao" userId="6fad479f-ad16-49dc-b385-098ac56d33cf" providerId="ADAL" clId="{69CBE903-48DB-44BF-A4D3-E1C7A20CDCB6}" dt="2024-03-05T19:35:49.969" v="557" actId="20577"/>
          <ac:spMkLst>
            <pc:docMk/>
            <pc:sldMk cId="1870220012" sldId="261"/>
            <ac:spMk id="9" creationId="{DC7D20C4-FD3D-784E-FDA0-566FD23B258D}"/>
          </ac:spMkLst>
        </pc:spChg>
        <pc:spChg chg="add mod">
          <ac:chgData name="Johneil Caratao" userId="6fad479f-ad16-49dc-b385-098ac56d33cf" providerId="ADAL" clId="{69CBE903-48DB-44BF-A4D3-E1C7A20CDCB6}" dt="2024-03-05T18:21:53.988" v="400" actId="1076"/>
          <ac:spMkLst>
            <pc:docMk/>
            <pc:sldMk cId="1870220012" sldId="261"/>
            <ac:spMk id="10" creationId="{5E54B079-C16E-0E88-3332-8CEF917F0251}"/>
          </ac:spMkLst>
        </pc:spChg>
        <pc:spChg chg="add mod">
          <ac:chgData name="Johneil Caratao" userId="6fad479f-ad16-49dc-b385-098ac56d33cf" providerId="ADAL" clId="{69CBE903-48DB-44BF-A4D3-E1C7A20CDCB6}" dt="2024-03-05T19:40:11.771" v="603" actId="20577"/>
          <ac:spMkLst>
            <pc:docMk/>
            <pc:sldMk cId="1870220012" sldId="261"/>
            <ac:spMk id="11" creationId="{2766A5DE-B623-B75D-7EB3-AC6AFE7AEB68}"/>
          </ac:spMkLst>
        </pc:spChg>
        <pc:spChg chg="add mod">
          <ac:chgData name="Johneil Caratao" userId="6fad479f-ad16-49dc-b385-098ac56d33cf" providerId="ADAL" clId="{69CBE903-48DB-44BF-A4D3-E1C7A20CDCB6}" dt="2024-03-05T19:24:08.115" v="460" actId="1076"/>
          <ac:spMkLst>
            <pc:docMk/>
            <pc:sldMk cId="1870220012" sldId="261"/>
            <ac:spMk id="14" creationId="{1E05E834-3A4D-85CA-462C-C70DA381861D}"/>
          </ac:spMkLst>
        </pc:spChg>
        <pc:spChg chg="add mod">
          <ac:chgData name="Johneil Caratao" userId="6fad479f-ad16-49dc-b385-098ac56d33cf" providerId="ADAL" clId="{69CBE903-48DB-44BF-A4D3-E1C7A20CDCB6}" dt="2024-03-05T19:24:13.027" v="461" actId="1076"/>
          <ac:spMkLst>
            <pc:docMk/>
            <pc:sldMk cId="1870220012" sldId="261"/>
            <ac:spMk id="16" creationId="{0EFE8A2A-DB4A-7FBE-0B1F-982477E63AEA}"/>
          </ac:spMkLst>
        </pc:spChg>
        <pc:spChg chg="add mod">
          <ac:chgData name="Johneil Caratao" userId="6fad479f-ad16-49dc-b385-098ac56d33cf" providerId="ADAL" clId="{69CBE903-48DB-44BF-A4D3-E1C7A20CDCB6}" dt="2024-03-05T18:03:56.821" v="234"/>
          <ac:spMkLst>
            <pc:docMk/>
            <pc:sldMk cId="1870220012" sldId="261"/>
            <ac:spMk id="18" creationId="{9380B652-A337-8ABB-86E9-BF2F3D635938}"/>
          </ac:spMkLst>
        </pc:spChg>
        <pc:spChg chg="add mod">
          <ac:chgData name="Johneil Caratao" userId="6fad479f-ad16-49dc-b385-098ac56d33cf" providerId="ADAL" clId="{69CBE903-48DB-44BF-A4D3-E1C7A20CDCB6}" dt="2024-03-05T18:03:56.821" v="234"/>
          <ac:spMkLst>
            <pc:docMk/>
            <pc:sldMk cId="1870220012" sldId="261"/>
            <ac:spMk id="19" creationId="{9598F4D8-B912-CC04-3591-74AC60211FC4}"/>
          </ac:spMkLst>
        </pc:spChg>
        <pc:spChg chg="add mod">
          <ac:chgData name="Johneil Caratao" userId="6fad479f-ad16-49dc-b385-098ac56d33cf" providerId="ADAL" clId="{69CBE903-48DB-44BF-A4D3-E1C7A20CDCB6}" dt="2024-03-05T19:46:32.195" v="654" actId="1076"/>
          <ac:spMkLst>
            <pc:docMk/>
            <pc:sldMk cId="1870220012" sldId="261"/>
            <ac:spMk id="19" creationId="{DA3A32BB-9CB4-16E2-ED00-7DE211CC95DE}"/>
          </ac:spMkLst>
        </pc:spChg>
        <pc:spChg chg="add mod">
          <ac:chgData name="Johneil Caratao" userId="6fad479f-ad16-49dc-b385-098ac56d33cf" providerId="ADAL" clId="{69CBE903-48DB-44BF-A4D3-E1C7A20CDCB6}" dt="2024-03-05T18:04:03.109" v="237"/>
          <ac:spMkLst>
            <pc:docMk/>
            <pc:sldMk cId="1870220012" sldId="261"/>
            <ac:spMk id="20" creationId="{0DD47E6D-3CB5-9D3C-5384-BC825606EC78}"/>
          </ac:spMkLst>
        </pc:spChg>
        <pc:spChg chg="add mod">
          <ac:chgData name="Johneil Caratao" userId="6fad479f-ad16-49dc-b385-098ac56d33cf" providerId="ADAL" clId="{69CBE903-48DB-44BF-A4D3-E1C7A20CDCB6}" dt="2024-03-05T18:04:03.109" v="237"/>
          <ac:spMkLst>
            <pc:docMk/>
            <pc:sldMk cId="1870220012" sldId="261"/>
            <ac:spMk id="21" creationId="{295273B1-D0FA-6F02-6356-4B11F5895176}"/>
          </ac:spMkLst>
        </pc:spChg>
        <pc:spChg chg="add mod">
          <ac:chgData name="Johneil Caratao" userId="6fad479f-ad16-49dc-b385-098ac56d33cf" providerId="ADAL" clId="{69CBE903-48DB-44BF-A4D3-E1C7A20CDCB6}" dt="2024-03-05T18:10:13.972" v="279" actId="1076"/>
          <ac:spMkLst>
            <pc:docMk/>
            <pc:sldMk cId="1870220012" sldId="261"/>
            <ac:spMk id="22" creationId="{4E9ECA45-7F00-F28D-7ED9-FB4426DCD6E9}"/>
          </ac:spMkLst>
        </pc:spChg>
        <pc:spChg chg="add mod">
          <ac:chgData name="Johneil Caratao" userId="6fad479f-ad16-49dc-b385-098ac56d33cf" providerId="ADAL" clId="{69CBE903-48DB-44BF-A4D3-E1C7A20CDCB6}" dt="2024-03-05T18:23:08.300" v="405" actId="1076"/>
          <ac:spMkLst>
            <pc:docMk/>
            <pc:sldMk cId="1870220012" sldId="261"/>
            <ac:spMk id="23" creationId="{2E256815-2D54-92D6-6228-239281FF4D69}"/>
          </ac:spMkLst>
        </pc:spChg>
        <pc:spChg chg="add mod">
          <ac:chgData name="Johneil Caratao" userId="6fad479f-ad16-49dc-b385-098ac56d33cf" providerId="ADAL" clId="{69CBE903-48DB-44BF-A4D3-E1C7A20CDCB6}" dt="2024-03-05T18:17:02.028" v="330" actId="20577"/>
          <ac:spMkLst>
            <pc:docMk/>
            <pc:sldMk cId="1870220012" sldId="261"/>
            <ac:spMk id="24" creationId="{EB77322B-188F-E0C7-A5E9-76DDF70381D3}"/>
          </ac:spMkLst>
        </pc:spChg>
        <pc:spChg chg="add mod">
          <ac:chgData name="Johneil Caratao" userId="6fad479f-ad16-49dc-b385-098ac56d33cf" providerId="ADAL" clId="{69CBE903-48DB-44BF-A4D3-E1C7A20CDCB6}" dt="2024-03-05T19:22:08.605" v="445" actId="404"/>
          <ac:spMkLst>
            <pc:docMk/>
            <pc:sldMk cId="1870220012" sldId="261"/>
            <ac:spMk id="25" creationId="{C7B59200-CE2A-CFEF-FD77-F41F0DEB4190}"/>
          </ac:spMkLst>
        </pc:spChg>
        <pc:spChg chg="add del mod">
          <ac:chgData name="Johneil Caratao" userId="6fad479f-ad16-49dc-b385-098ac56d33cf" providerId="ADAL" clId="{69CBE903-48DB-44BF-A4D3-E1C7A20CDCB6}" dt="2024-03-05T19:18:44.261" v="408" actId="478"/>
          <ac:spMkLst>
            <pc:docMk/>
            <pc:sldMk cId="1870220012" sldId="261"/>
            <ac:spMk id="26" creationId="{557CAABD-03CC-FD5F-BFFC-26B911622747}"/>
          </ac:spMkLst>
        </pc:spChg>
        <pc:graphicFrameChg chg="add mod">
          <ac:chgData name="Johneil Caratao" userId="6fad479f-ad16-49dc-b385-098ac56d33cf" providerId="ADAL" clId="{69CBE903-48DB-44BF-A4D3-E1C7A20CDCB6}" dt="2024-03-05T19:18:58.489" v="411" actId="1076"/>
          <ac:graphicFrameMkLst>
            <pc:docMk/>
            <pc:sldMk cId="1870220012" sldId="261"/>
            <ac:graphicFrameMk id="8" creationId="{C8351D62-2EAA-57A9-B0F4-1C24C97C1E3D}"/>
          </ac:graphicFrameMkLst>
        </pc:graphicFrameChg>
        <pc:graphicFrameChg chg="add del mod modGraphic">
          <ac:chgData name="Johneil Caratao" userId="6fad479f-ad16-49dc-b385-098ac56d33cf" providerId="ADAL" clId="{69CBE903-48DB-44BF-A4D3-E1C7A20CDCB6}" dt="2024-03-05T19:23:46.055" v="458" actId="478"/>
          <ac:graphicFrameMkLst>
            <pc:docMk/>
            <pc:sldMk cId="1870220012" sldId="261"/>
            <ac:graphicFrameMk id="12" creationId="{26D7CAE2-E4F6-AF86-2AA2-D71D4152055F}"/>
          </ac:graphicFrameMkLst>
        </pc:graphicFrameChg>
        <pc:picChg chg="add mod">
          <ac:chgData name="Johneil Caratao" userId="6fad479f-ad16-49dc-b385-098ac56d33cf" providerId="ADAL" clId="{69CBE903-48DB-44BF-A4D3-E1C7A20CDCB6}" dt="2024-03-05T19:47:56.124" v="655" actId="1076"/>
          <ac:picMkLst>
            <pc:docMk/>
            <pc:sldMk cId="1870220012" sldId="261"/>
            <ac:picMk id="2" creationId="{4BCF1E12-1B60-F787-FC43-6A1F3069FB76}"/>
          </ac:picMkLst>
        </pc:picChg>
        <pc:picChg chg="mod">
          <ac:chgData name="Johneil Caratao" userId="6fad479f-ad16-49dc-b385-098ac56d33cf" providerId="ADAL" clId="{69CBE903-48DB-44BF-A4D3-E1C7A20CDCB6}" dt="2024-03-05T19:21:46.972" v="441" actId="1076"/>
          <ac:picMkLst>
            <pc:docMk/>
            <pc:sldMk cId="1870220012" sldId="261"/>
            <ac:picMk id="4" creationId="{A72514A2-53DF-EFFF-A38B-693F718806BA}"/>
          </ac:picMkLst>
        </pc:picChg>
        <pc:picChg chg="add del">
          <ac:chgData name="Johneil Caratao" userId="6fad479f-ad16-49dc-b385-098ac56d33cf" providerId="ADAL" clId="{69CBE903-48DB-44BF-A4D3-E1C7A20CDCB6}" dt="2024-03-05T19:18:40.703" v="407" actId="22"/>
          <ac:picMkLst>
            <pc:docMk/>
            <pc:sldMk cId="1870220012" sldId="261"/>
            <ac:picMk id="6" creationId="{0567D0ED-A186-6196-18F9-1CB8BF0E2AB7}"/>
          </ac:picMkLst>
        </pc:picChg>
        <pc:picChg chg="add mod">
          <ac:chgData name="Johneil Caratao" userId="6fad479f-ad16-49dc-b385-098ac56d33cf" providerId="ADAL" clId="{69CBE903-48DB-44BF-A4D3-E1C7A20CDCB6}" dt="2024-03-05T18:03:10.027" v="222" actId="1076"/>
          <ac:picMkLst>
            <pc:docMk/>
            <pc:sldMk cId="1870220012" sldId="261"/>
            <ac:picMk id="7" creationId="{C6E37B2A-E25A-40D3-8230-F0260110776B}"/>
          </ac:picMkLst>
        </pc:picChg>
        <pc:cxnChg chg="add mod">
          <ac:chgData name="Johneil Caratao" userId="6fad479f-ad16-49dc-b385-098ac56d33cf" providerId="ADAL" clId="{69CBE903-48DB-44BF-A4D3-E1C7A20CDCB6}" dt="2024-03-05T19:21:46.972" v="441" actId="1076"/>
          <ac:cxnSpMkLst>
            <pc:docMk/>
            <pc:sldMk cId="1870220012" sldId="261"/>
            <ac:cxnSpMk id="13" creationId="{426AF7C1-78DA-DE8D-A5A0-16EA47919109}"/>
          </ac:cxnSpMkLst>
        </pc:cxnChg>
        <pc:cxnChg chg="add mod">
          <ac:chgData name="Johneil Caratao" userId="6fad479f-ad16-49dc-b385-098ac56d33cf" providerId="ADAL" clId="{69CBE903-48DB-44BF-A4D3-E1C7A20CDCB6}" dt="2024-03-05T18:03:13.475" v="223" actId="1076"/>
          <ac:cxnSpMkLst>
            <pc:docMk/>
            <pc:sldMk cId="1870220012" sldId="261"/>
            <ac:cxnSpMk id="15" creationId="{C5097FA3-09FF-999F-5FA8-C00A982E8131}"/>
          </ac:cxnSpMkLst>
        </pc:cxnChg>
        <pc:cxnChg chg="add mod">
          <ac:chgData name="Johneil Caratao" userId="6fad479f-ad16-49dc-b385-098ac56d33cf" providerId="ADAL" clId="{69CBE903-48DB-44BF-A4D3-E1C7A20CDCB6}" dt="2024-03-05T18:02:58.461" v="217" actId="1076"/>
          <ac:cxnSpMkLst>
            <pc:docMk/>
            <pc:sldMk cId="1870220012" sldId="261"/>
            <ac:cxnSpMk id="17" creationId="{8D4A496D-0A3F-233D-BF1B-29AE117D0951}"/>
          </ac:cxnSpMkLst>
        </pc:cxnChg>
      </pc:sldChg>
      <pc:sldChg chg="delSp modSp add del mod">
        <pc:chgData name="Johneil Caratao" userId="6fad479f-ad16-49dc-b385-098ac56d33cf" providerId="ADAL" clId="{69CBE903-48DB-44BF-A4D3-E1C7A20CDCB6}" dt="2024-03-05T17:53:16.980" v="121" actId="47"/>
        <pc:sldMkLst>
          <pc:docMk/>
          <pc:sldMk cId="2557143767" sldId="262"/>
        </pc:sldMkLst>
        <pc:spChg chg="del">
          <ac:chgData name="Johneil Caratao" userId="6fad479f-ad16-49dc-b385-098ac56d33cf" providerId="ADAL" clId="{69CBE903-48DB-44BF-A4D3-E1C7A20CDCB6}" dt="2024-03-05T17:26:15.221" v="12" actId="478"/>
          <ac:spMkLst>
            <pc:docMk/>
            <pc:sldMk cId="2557143767" sldId="262"/>
            <ac:spMk id="2" creationId="{3B224A80-750B-71F1-8676-0DDA7787E3C0}"/>
          </ac:spMkLst>
        </pc:spChg>
        <pc:spChg chg="del">
          <ac:chgData name="Johneil Caratao" userId="6fad479f-ad16-49dc-b385-098ac56d33cf" providerId="ADAL" clId="{69CBE903-48DB-44BF-A4D3-E1C7A20CDCB6}" dt="2024-03-05T17:50:12.266" v="19" actId="478"/>
          <ac:spMkLst>
            <pc:docMk/>
            <pc:sldMk cId="2557143767" sldId="262"/>
            <ac:spMk id="4" creationId="{75AE51B7-A02F-111B-9DFA-2D3177F95360}"/>
          </ac:spMkLst>
        </pc:spChg>
        <pc:spChg chg="del mod">
          <ac:chgData name="Johneil Caratao" userId="6fad479f-ad16-49dc-b385-098ac56d33cf" providerId="ADAL" clId="{69CBE903-48DB-44BF-A4D3-E1C7A20CDCB6}" dt="2024-03-05T17:50:05.227" v="16" actId="478"/>
          <ac:spMkLst>
            <pc:docMk/>
            <pc:sldMk cId="2557143767" sldId="262"/>
            <ac:spMk id="5" creationId="{42A1DB21-F817-2CDB-1E90-65A5764C9E9B}"/>
          </ac:spMkLst>
        </pc:spChg>
        <pc:spChg chg="del">
          <ac:chgData name="Johneil Caratao" userId="6fad479f-ad16-49dc-b385-098ac56d33cf" providerId="ADAL" clId="{69CBE903-48DB-44BF-A4D3-E1C7A20CDCB6}" dt="2024-03-05T17:50:09.667" v="17" actId="478"/>
          <ac:spMkLst>
            <pc:docMk/>
            <pc:sldMk cId="2557143767" sldId="262"/>
            <ac:spMk id="7" creationId="{E1F8DB30-80AA-0CC3-3CF0-5D5B4AD60C49}"/>
          </ac:spMkLst>
        </pc:spChg>
        <pc:picChg chg="del">
          <ac:chgData name="Johneil Caratao" userId="6fad479f-ad16-49dc-b385-098ac56d33cf" providerId="ADAL" clId="{69CBE903-48DB-44BF-A4D3-E1C7A20CDCB6}" dt="2024-03-05T17:50:10.348" v="18" actId="478"/>
          <ac:picMkLst>
            <pc:docMk/>
            <pc:sldMk cId="2557143767" sldId="262"/>
            <ac:picMk id="9" creationId="{CF6B362A-BF9A-8D8E-F7F9-EBD75FDF7722}"/>
          </ac:picMkLst>
        </pc:picChg>
      </pc:sldChg>
    </pc:docChg>
  </pc:docChgLst>
  <pc:docChgLst>
    <pc:chgData name="Johneil Caratao" userId="S::johneil.caratao@hr1systems.com::6fad479f-ad16-49dc-b385-098ac56d33cf" providerId="AD" clId="Web-{BF0E09FE-99C2-335E-C073-1E5014A1DAB1}"/>
    <pc:docChg chg="modSld">
      <pc:chgData name="Johneil Caratao" userId="S::johneil.caratao@hr1systems.com::6fad479f-ad16-49dc-b385-098ac56d33cf" providerId="AD" clId="Web-{BF0E09FE-99C2-335E-C073-1E5014A1DAB1}" dt="2023-09-21T16:46:29.328" v="0" actId="1076"/>
      <pc:docMkLst>
        <pc:docMk/>
      </pc:docMkLst>
      <pc:sldChg chg="modSp">
        <pc:chgData name="Johneil Caratao" userId="S::johneil.caratao@hr1systems.com::6fad479f-ad16-49dc-b385-098ac56d33cf" providerId="AD" clId="Web-{BF0E09FE-99C2-335E-C073-1E5014A1DAB1}" dt="2023-09-21T16:46:29.328" v="0" actId="1076"/>
        <pc:sldMkLst>
          <pc:docMk/>
          <pc:sldMk cId="1634528747" sldId="256"/>
        </pc:sldMkLst>
        <pc:picChg chg="mod">
          <ac:chgData name="Johneil Caratao" userId="S::johneil.caratao@hr1systems.com::6fad479f-ad16-49dc-b385-098ac56d33cf" providerId="AD" clId="Web-{BF0E09FE-99C2-335E-C073-1E5014A1DAB1}" dt="2023-09-21T16:46:29.328" v="0" actId="1076"/>
          <ac:picMkLst>
            <pc:docMk/>
            <pc:sldMk cId="1634528747" sldId="256"/>
            <ac:picMk id="17" creationId="{1A6BF5A7-F222-38F8-7AA5-BDAD64E60F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AE51-1E3D-42C0-530A-37EC9E1AC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2212B-A377-1C61-5062-4E00BF5EC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C2E7-D67D-A992-9471-6F1704BC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DBB5-D8DA-EA48-CB37-0C7CFF00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B517-45E4-9AD4-D77C-4966E89B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9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D086-0C7C-8D40-C871-171A710E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EA425-301A-7E98-A42E-0B6D969E9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3530-7320-2C19-C8F3-A9229158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B5A5E-96FE-EB86-98AE-40E7C932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ABDA-C9DA-BB19-9016-AD77D97A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0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3C0AD-B7D7-DE27-35B5-1D50E623E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C93E1-1904-5EBC-9843-2D1FD7FB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9DDB-3941-D21D-2F14-9FA94D0F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3C6F-18B0-7EA4-5FF0-1F4977A3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61D-0F4B-3653-4D5B-E9E4E096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4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8319-6177-C34C-B9C6-A7B28417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600D-95C2-8B2C-BF41-0FD43C55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A2E9-42F5-446D-B15B-CBD248ED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1671-F50E-BBAA-4763-38CD9BDA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777EC-8E6F-3385-28B2-8081C771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46EC-871D-D652-46FF-29668E06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9167B-11A0-7901-A91B-5480C474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8F4C-D1C2-774C-92D2-0192BD04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1594-2D43-2F78-607C-7BE323C2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7A248-E4F6-01E8-AEA0-6E8E6C7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E06D-8D77-B593-8562-ECFECE03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36B5-9EB3-DE59-0B33-9F98316F5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4EC4A-1C88-A68C-B1B2-A025DB9EF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34E81-09DB-0D12-F3B5-F84E761E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B0F89-707D-499E-1585-03002804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2CC5A-B498-F687-F7C7-180B4A8F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734E-2DC2-70C0-03D8-40CCE852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9712-6777-F64C-0BD2-2D772E37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59899-3CC3-1907-6288-AE0560159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E1752-E0E8-2109-1F95-2F179B3A7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E2DE9-3F4D-F28C-254F-965E66478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BA1D7-4EDE-1CDF-20CC-C8397719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20C35-B5F7-BAFF-CD67-86F77541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D5F7E-D819-27D4-FF52-052D6E99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0073-2356-A6C0-2584-6E4A9797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4BBEF-2A05-0BB0-CE7A-6E1E138B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4D11-156C-3E5E-50A0-336E58BC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4495D-E043-734D-A338-31AE9CB8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8935B-9E7C-01EF-3C04-0271DD0A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E7664-7169-2A26-05A3-4B14B81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22372-05A7-74BA-E070-95288384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E307-5C7C-2D56-617A-3A39AE30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8DE5-226F-0F1A-282E-1A76F776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CBB7F-4F6C-CDED-CB33-D6BDDD02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C482F-1A1D-767C-62D5-F47C0792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28D7-D68D-395C-97DC-E9344E3C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A74AF-DAC1-DD02-EBC0-B71E1F57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1FBC-B77A-463E-C77F-A9E160AA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D85C0-F2A2-6DC7-01F7-6BA3638D6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D98CD-1324-975D-C27C-8ED1AB175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E2679-F38A-78BA-CF5B-C306B52D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F3DC5-7055-06A7-52D0-BC460D95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2BFAA-AE0A-22CF-74C8-C81C6C0B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A8629-F886-71DD-D13D-0D7E17B7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D9955-A66C-7F05-754F-1E2769BA0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38FC-3B29-BBE5-AE8B-D7571D34A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C0A1-859F-4199-89DF-C2D1B0C38C9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7AFA-57C0-36FF-0A6F-A0315E148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94C1-5DFC-F016-C660-AE42E0202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138C-1418-4783-830D-6BA4EBA6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e and white striped building&#10;&#10;Description automatically generated">
            <a:extLst>
              <a:ext uri="{FF2B5EF4-FFF2-40B4-BE49-F238E27FC236}">
                <a16:creationId xmlns:a16="http://schemas.microsoft.com/office/drawing/2014/main" id="{6DE84DF2-3744-A34A-00BF-D96B8BAE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6BF5A7-F222-38F8-7AA5-BDAD64E60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0" y="757073"/>
            <a:ext cx="3143387" cy="12554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4DE5CD-358F-2B5A-85D8-72AF8F260BAB}"/>
              </a:ext>
            </a:extLst>
          </p:cNvPr>
          <p:cNvSpPr txBox="1"/>
          <p:nvPr/>
        </p:nvSpPr>
        <p:spPr>
          <a:xfrm>
            <a:off x="495191" y="2796379"/>
            <a:ext cx="579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Implementation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3B8A-9055-8900-5F54-F497528F4D66}"/>
              </a:ext>
            </a:extLst>
          </p:cNvPr>
          <p:cNvSpPr txBox="1"/>
          <p:nvPr/>
        </p:nvSpPr>
        <p:spPr>
          <a:xfrm>
            <a:off x="360774" y="3428999"/>
            <a:ext cx="6068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CF8A9-09D4-9763-BC0A-443CABCA4AA6}"/>
              </a:ext>
            </a:extLst>
          </p:cNvPr>
          <p:cNvSpPr txBox="1"/>
          <p:nvPr/>
        </p:nvSpPr>
        <p:spPr>
          <a:xfrm>
            <a:off x="1822095" y="5051060"/>
            <a:ext cx="2895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UKG Certified Partner</a:t>
            </a:r>
          </a:p>
        </p:txBody>
      </p:sp>
    </p:spTree>
    <p:extLst>
      <p:ext uri="{BB962C8B-B14F-4D97-AF65-F5344CB8AC3E}">
        <p14:creationId xmlns:p14="http://schemas.microsoft.com/office/powerpoint/2010/main" val="16345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and black rectangles&#10;&#10;Description automatically generated">
            <a:extLst>
              <a:ext uri="{FF2B5EF4-FFF2-40B4-BE49-F238E27FC236}">
                <a16:creationId xmlns:a16="http://schemas.microsoft.com/office/drawing/2014/main" id="{A72514A2-53DF-EFFF-A38B-693F71880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3" y="5002"/>
            <a:ext cx="12192693" cy="6852998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CF1E12-1B60-F787-FC43-6A1F3069F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46" y="108331"/>
            <a:ext cx="1906069" cy="761292"/>
          </a:xfrm>
          <a:prstGeom prst="rect">
            <a:avLst/>
          </a:prstGeom>
        </p:spPr>
      </p:pic>
      <p:sp>
        <p:nvSpPr>
          <p:cNvPr id="5" name="object 21">
            <a:extLst>
              <a:ext uri="{FF2B5EF4-FFF2-40B4-BE49-F238E27FC236}">
                <a16:creationId xmlns:a16="http://schemas.microsoft.com/office/drawing/2014/main" id="{328CCF19-A050-9580-BE3F-787A27B949A3}"/>
              </a:ext>
            </a:extLst>
          </p:cNvPr>
          <p:cNvSpPr txBox="1"/>
          <p:nvPr/>
        </p:nvSpPr>
        <p:spPr>
          <a:xfrm>
            <a:off x="958490" y="1007773"/>
            <a:ext cx="4545435" cy="101694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lang="en-PH" sz="2800" dirty="0">
                <a:solidFill>
                  <a:srgbClr val="062E76"/>
                </a:solidFill>
                <a:latin typeface="Arial"/>
                <a:cs typeface="Arial"/>
              </a:rPr>
              <a:t>Client-Side Implementation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PH"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0" dirty="0">
                <a:solidFill>
                  <a:schemeClr val="tx1"/>
                </a:solidFill>
                <a:effectLst/>
                <a:latin typeface="Pontano Sans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37B2A-E25A-40D3-8230-F02601107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06" y="108331"/>
            <a:ext cx="1141938" cy="761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7D20C4-FD3D-784E-FDA0-566FD23B258D}"/>
              </a:ext>
            </a:extLst>
          </p:cNvPr>
          <p:cNvSpPr txBox="1"/>
          <p:nvPr/>
        </p:nvSpPr>
        <p:spPr>
          <a:xfrm>
            <a:off x="938603" y="1594899"/>
            <a:ext cx="3756622" cy="268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Business Analysis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Project Management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Systems Consulting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Migration &amp; Integration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Training &amp; Customer </a:t>
            </a:r>
            <a:r>
              <a:rPr lang="en-PH" dirty="0">
                <a:solidFill>
                  <a:srgbClr val="062E76"/>
                </a:solidFill>
                <a:latin typeface="Arial"/>
                <a:cs typeface="Arial"/>
              </a:rPr>
              <a:t>S</a:t>
            </a: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upport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Post Go-live Optimization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PH" sz="1800" dirty="0">
              <a:solidFill>
                <a:srgbClr val="062E76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PH" sz="1800" dirty="0">
              <a:solidFill>
                <a:srgbClr val="062E76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PH" sz="1800" dirty="0">
              <a:solidFill>
                <a:srgbClr val="062E76"/>
              </a:solidFill>
              <a:latin typeface="Arial"/>
              <a:cs typeface="Arial"/>
            </a:endParaRPr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5E54B079-C16E-0E88-3332-8CEF917F0251}"/>
              </a:ext>
            </a:extLst>
          </p:cNvPr>
          <p:cNvSpPr txBox="1"/>
          <p:nvPr/>
        </p:nvSpPr>
        <p:spPr>
          <a:xfrm>
            <a:off x="6904353" y="1031213"/>
            <a:ext cx="3137406" cy="101694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lang="en-PH" sz="2800" dirty="0">
                <a:solidFill>
                  <a:srgbClr val="062E76"/>
                </a:solidFill>
                <a:latin typeface="Arial"/>
                <a:cs typeface="Arial"/>
              </a:rPr>
              <a:t>Managed Services</a:t>
            </a:r>
          </a:p>
          <a:p>
            <a:pPr>
              <a:lnSpc>
                <a:spcPct val="100000"/>
              </a:lnSpc>
            </a:pPr>
            <a:endParaRPr lang="en-PH"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0" dirty="0">
                <a:solidFill>
                  <a:schemeClr val="tx1"/>
                </a:solidFill>
                <a:effectLst/>
                <a:latin typeface="Pontano Sans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6A5DE-B623-B75D-7EB3-AC6AFE7AEB68}"/>
              </a:ext>
            </a:extLst>
          </p:cNvPr>
          <p:cNvSpPr txBox="1"/>
          <p:nvPr/>
        </p:nvSpPr>
        <p:spPr>
          <a:xfrm>
            <a:off x="6904353" y="1725382"/>
            <a:ext cx="4912194" cy="209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Payroll Processing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Tax Registration and Maintenance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ACA Reporting &amp; IRS Auditing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62E76"/>
                </a:solidFill>
                <a:latin typeface="Arial"/>
                <a:cs typeface="Arial"/>
              </a:rPr>
              <a:t>Business Intelligence and Report </a:t>
            </a:r>
            <a:r>
              <a:rPr lang="en-US" dirty="0">
                <a:solidFill>
                  <a:srgbClr val="062E76"/>
                </a:solidFill>
                <a:latin typeface="Arial"/>
                <a:cs typeface="Arial"/>
              </a:rPr>
              <a:t>A</a:t>
            </a:r>
            <a:r>
              <a:rPr lang="en-US" sz="1800" dirty="0">
                <a:solidFill>
                  <a:srgbClr val="062E76"/>
                </a:solidFill>
                <a:latin typeface="Arial"/>
                <a:cs typeface="Arial"/>
              </a:rPr>
              <a:t>utomations 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62E76"/>
                </a:solidFill>
                <a:latin typeface="Arial"/>
                <a:cs typeface="Arial"/>
              </a:rPr>
              <a:t>Dedicated Customer Service Support</a:t>
            </a:r>
            <a:endParaRPr lang="en-PH" sz="1800" dirty="0">
              <a:solidFill>
                <a:srgbClr val="062E76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PH" sz="1800" dirty="0">
              <a:solidFill>
                <a:srgbClr val="062E76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AF7C1-78DA-DE8D-A5A0-16EA4791910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95654" y="990040"/>
            <a:ext cx="0" cy="586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97FA3-09FF-999F-5FA8-C00A982E8131}"/>
              </a:ext>
            </a:extLst>
          </p:cNvPr>
          <p:cNvCxnSpPr>
            <a:cxnSpLocks/>
          </p:cNvCxnSpPr>
          <p:nvPr/>
        </p:nvCxnSpPr>
        <p:spPr>
          <a:xfrm>
            <a:off x="0" y="3852994"/>
            <a:ext cx="12192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4A496D-0A3F-233D-BF1B-29AE117D0951}"/>
              </a:ext>
            </a:extLst>
          </p:cNvPr>
          <p:cNvCxnSpPr/>
          <p:nvPr/>
        </p:nvCxnSpPr>
        <p:spPr>
          <a:xfrm>
            <a:off x="-693" y="984739"/>
            <a:ext cx="12192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21">
            <a:extLst>
              <a:ext uri="{FF2B5EF4-FFF2-40B4-BE49-F238E27FC236}">
                <a16:creationId xmlns:a16="http://schemas.microsoft.com/office/drawing/2014/main" id="{4E9ECA45-7F00-F28D-7ED9-FB4426DCD6E9}"/>
              </a:ext>
            </a:extLst>
          </p:cNvPr>
          <p:cNvSpPr txBox="1"/>
          <p:nvPr/>
        </p:nvSpPr>
        <p:spPr>
          <a:xfrm>
            <a:off x="958489" y="3737898"/>
            <a:ext cx="4378616" cy="616836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lang="en-US" sz="2800" dirty="0">
                <a:solidFill>
                  <a:srgbClr val="062E76"/>
                </a:solidFill>
                <a:latin typeface="Arial"/>
                <a:cs typeface="Arial"/>
              </a:rPr>
              <a:t>Historical Data Conversion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Pontano Sans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256815-2D54-92D6-6228-239281FF4D69}"/>
              </a:ext>
            </a:extLst>
          </p:cNvPr>
          <p:cNvSpPr txBox="1"/>
          <p:nvPr/>
        </p:nvSpPr>
        <p:spPr>
          <a:xfrm>
            <a:off x="958489" y="4344670"/>
            <a:ext cx="4879602" cy="297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CORE Module 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Job History Module 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Payroll History Module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Payroll Reports Module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Benefits History Module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Performance Management Module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Learning Management System Module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rgbClr val="062E76"/>
                </a:solidFill>
                <a:latin typeface="Arial"/>
                <a:cs typeface="Arial"/>
              </a:rPr>
              <a:t>Recruitment History Module 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PH" sz="1800" dirty="0">
              <a:solidFill>
                <a:srgbClr val="062E76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PH" sz="1800" dirty="0">
              <a:solidFill>
                <a:srgbClr val="062E76"/>
              </a:solidFill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7322B-188F-E0C7-A5E9-76DDF70381D3}"/>
              </a:ext>
            </a:extLst>
          </p:cNvPr>
          <p:cNvSpPr txBox="1"/>
          <p:nvPr/>
        </p:nvSpPr>
        <p:spPr>
          <a:xfrm>
            <a:off x="186833" y="211236"/>
            <a:ext cx="39209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HR1Systems: Implementation Services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C7B59200-CE2A-CFEF-FD77-F41F0DEB4190}"/>
              </a:ext>
            </a:extLst>
          </p:cNvPr>
          <p:cNvSpPr txBox="1"/>
          <p:nvPr/>
        </p:nvSpPr>
        <p:spPr>
          <a:xfrm>
            <a:off x="6903659" y="3737898"/>
            <a:ext cx="2128254" cy="832279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800" dirty="0">
                <a:solidFill>
                  <a:srgbClr val="062E76"/>
                </a:solidFill>
                <a:latin typeface="Arial"/>
                <a:cs typeface="Arial"/>
              </a:rPr>
              <a:t>Live Training </a:t>
            </a:r>
          </a:p>
          <a:p>
            <a:pPr marL="12700" algn="ctr">
              <a:lnSpc>
                <a:spcPct val="100000"/>
              </a:lnSpc>
            </a:pPr>
            <a:r>
              <a:rPr lang="en-US" sz="1400" i="1" dirty="0">
                <a:solidFill>
                  <a:srgbClr val="062E76"/>
                </a:solidFill>
                <a:latin typeface="Arial"/>
                <a:cs typeface="Arial"/>
              </a:rPr>
              <a:t>(Virtual or On-site)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5E834-3A4D-85CA-462C-C70DA381861D}"/>
              </a:ext>
            </a:extLst>
          </p:cNvPr>
          <p:cNvSpPr txBox="1"/>
          <p:nvPr/>
        </p:nvSpPr>
        <p:spPr>
          <a:xfrm>
            <a:off x="6166786" y="4624872"/>
            <a:ext cx="2781058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62E76"/>
                </a:solidFill>
                <a:latin typeface="Arial"/>
                <a:cs typeface="Arial"/>
              </a:rPr>
              <a:t>Project Management Weekly Check-in Calls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200" dirty="0">
                <a:solidFill>
                  <a:srgbClr val="062E76"/>
                </a:solidFill>
                <a:latin typeface="Arial"/>
                <a:cs typeface="Arial"/>
              </a:rPr>
              <a:t>Recruitment Module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200" dirty="0">
                <a:solidFill>
                  <a:srgbClr val="062E76"/>
                </a:solidFill>
                <a:latin typeface="Arial"/>
                <a:cs typeface="Arial"/>
              </a:rPr>
              <a:t>Onboarding Module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62E76"/>
                </a:solidFill>
                <a:latin typeface="Arial"/>
                <a:cs typeface="Arial"/>
              </a:rPr>
              <a:t>Benefits Module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62E76"/>
                </a:solidFill>
                <a:latin typeface="Arial"/>
                <a:cs typeface="Arial"/>
              </a:rPr>
              <a:t>Performance Management Module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PH" sz="1200" dirty="0">
              <a:solidFill>
                <a:srgbClr val="062E76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PH" sz="1200" dirty="0">
              <a:solidFill>
                <a:srgbClr val="062E76"/>
              </a:solidFill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FE8A2A-DB4A-7FBE-0B1F-982477E63AEA}"/>
              </a:ext>
            </a:extLst>
          </p:cNvPr>
          <p:cNvSpPr txBox="1"/>
          <p:nvPr/>
        </p:nvSpPr>
        <p:spPr>
          <a:xfrm>
            <a:off x="8760119" y="4477796"/>
            <a:ext cx="3835883" cy="184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62E76"/>
                </a:solidFill>
                <a:latin typeface="Arial"/>
                <a:cs typeface="Arial"/>
              </a:rPr>
              <a:t>Compensation Management Module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200" dirty="0">
                <a:solidFill>
                  <a:srgbClr val="062E76"/>
                </a:solidFill>
                <a:latin typeface="Arial"/>
                <a:cs typeface="Arial"/>
              </a:rPr>
              <a:t>Payroll Processing Module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PH" sz="1200" dirty="0">
                <a:solidFill>
                  <a:srgbClr val="062E76"/>
                </a:solidFill>
                <a:latin typeface="Arial"/>
                <a:cs typeface="Arial"/>
              </a:rPr>
              <a:t>Security Configurations (multiple) Module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62E76"/>
                </a:solidFill>
                <a:latin typeface="Arial"/>
                <a:cs typeface="Arial"/>
              </a:rPr>
              <a:t>Module Profiles setups (HR, recruiting, Onboarding, etc.)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62E76"/>
                </a:solidFill>
                <a:latin typeface="Arial"/>
                <a:cs typeface="Arial"/>
              </a:rPr>
              <a:t>Time and Attendance - Basic Scheduler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62E76"/>
                </a:solidFill>
                <a:latin typeface="Arial"/>
                <a:cs typeface="Arial"/>
              </a:rPr>
              <a:t>Time and Attendance - Advance Scheduler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PH" sz="1200" dirty="0">
              <a:solidFill>
                <a:srgbClr val="062E76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PH" sz="1200" dirty="0">
              <a:solidFill>
                <a:srgbClr val="062E76"/>
              </a:solidFill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A32BB-9CB4-16E2-ED00-7DE211CC95DE}"/>
              </a:ext>
            </a:extLst>
          </p:cNvPr>
          <p:cNvSpPr txBox="1"/>
          <p:nvPr/>
        </p:nvSpPr>
        <p:spPr>
          <a:xfrm>
            <a:off x="8760119" y="6310503"/>
            <a:ext cx="32454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100" b="0" i="0" dirty="0">
                <a:solidFill>
                  <a:schemeClr val="bg1"/>
                </a:solidFill>
                <a:effectLst/>
                <a:latin typeface="Google Sans"/>
              </a:rPr>
              <a:t>* </a:t>
            </a:r>
            <a:r>
              <a:rPr lang="en-US" sz="1100" dirty="0">
                <a:solidFill>
                  <a:schemeClr val="bg1"/>
                </a:solidFill>
              </a:rPr>
              <a:t>HR1Systems does not provide any tax or legal services or advise </a:t>
            </a:r>
            <a:endParaRPr lang="en-PH"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22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6818954ACCE44B6E37C8ECEFF6517" ma:contentTypeVersion="15" ma:contentTypeDescription="Create a new document." ma:contentTypeScope="" ma:versionID="e04abc3c2336626fbd98f8a5cdc3e70b">
  <xsd:schema xmlns:xsd="http://www.w3.org/2001/XMLSchema" xmlns:xs="http://www.w3.org/2001/XMLSchema" xmlns:p="http://schemas.microsoft.com/office/2006/metadata/properties" xmlns:ns2="35c3db5d-59fb-4c00-9418-83115059e528" xmlns:ns3="b686f573-19df-430e-9804-2b9741b0e9e3" targetNamespace="http://schemas.microsoft.com/office/2006/metadata/properties" ma:root="true" ma:fieldsID="3312cad1a59e919ee69260d0922c4a72" ns2:_="" ns3:_="">
    <xsd:import namespace="35c3db5d-59fb-4c00-9418-83115059e528"/>
    <xsd:import namespace="b686f573-19df-430e-9804-2b9741b0e9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c3db5d-59fb-4c00-9418-83115059e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efc61f0-12f9-41a7-850b-dbf4306c02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6f573-19df-430e-9804-2b9741b0e9e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fd99001-1c75-4f49-ba6d-e5ca4b13a0dd}" ma:internalName="TaxCatchAll" ma:showField="CatchAllData" ma:web="b686f573-19df-430e-9804-2b9741b0e9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c3db5d-59fb-4c00-9418-83115059e528">
      <Terms xmlns="http://schemas.microsoft.com/office/infopath/2007/PartnerControls"/>
    </lcf76f155ced4ddcb4097134ff3c332f>
    <TaxCatchAll xmlns="b686f573-19df-430e-9804-2b9741b0e9e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09D7F0-C16F-4F09-976C-EBF271EC7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c3db5d-59fb-4c00-9418-83115059e528"/>
    <ds:schemaRef ds:uri="b686f573-19df-430e-9804-2b9741b0e9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4FA407-F809-4D29-93B1-37DA0EA73D32}">
  <ds:schemaRefs>
    <ds:schemaRef ds:uri="35c3db5d-59fb-4c00-9418-83115059e528"/>
    <ds:schemaRef ds:uri="b686f573-19df-430e-9804-2b9741b0e9e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F3AF99-3A4C-4BDD-BA7E-22CF99D50D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148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Pontano Sans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Johneil Caratao</dc:creator>
  <cp:lastModifiedBy>Johneil Caratao</cp:lastModifiedBy>
  <cp:revision>3</cp:revision>
  <dcterms:created xsi:type="dcterms:W3CDTF">2023-09-19T21:08:29Z</dcterms:created>
  <dcterms:modified xsi:type="dcterms:W3CDTF">2024-03-05T23:00:50Z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0x010100BD56818954ACCE44B6E37C8ECEFF6517</vt:lpwstr>
  </property>
  <property fmtid="{D5CDD505-2E9C-101B-9397-08002B2CF9AE}" pid="3" name="MediaServiceImageTags">
    <vt:lpwstr/>
  </property>
</Properties>
</file>