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59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569"/>
    <a:srgbClr val="F4EEE1"/>
    <a:srgbClr val="F7E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F3B16C-6F06-4B4D-92C9-1E61484F35F6}" v="22" dt="2023-02-06T16:33:55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4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84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Ali Dalipi" userId="0b9a060e-18a1-4a26-aa1a-10e3d36f5b04" providerId="ADAL" clId="{9DF3B16C-6F06-4B4D-92C9-1E61484F35F6}"/>
    <pc:docChg chg="undo custSel addSld modSld">
      <pc:chgData name="Alexander Ali Dalipi" userId="0b9a060e-18a1-4a26-aa1a-10e3d36f5b04" providerId="ADAL" clId="{9DF3B16C-6F06-4B4D-92C9-1E61484F35F6}" dt="2023-02-06T16:36:45.035" v="768" actId="1076"/>
      <pc:docMkLst>
        <pc:docMk/>
      </pc:docMkLst>
      <pc:sldChg chg="addSp delSp modSp new mod setBg">
        <pc:chgData name="Alexander Ali Dalipi" userId="0b9a060e-18a1-4a26-aa1a-10e3d36f5b04" providerId="ADAL" clId="{9DF3B16C-6F06-4B4D-92C9-1E61484F35F6}" dt="2023-01-12T21:10:52.068" v="40" actId="1076"/>
        <pc:sldMkLst>
          <pc:docMk/>
          <pc:sldMk cId="2692453541" sldId="257"/>
        </pc:sldMkLst>
        <pc:spChg chg="del">
          <ac:chgData name="Alexander Ali Dalipi" userId="0b9a060e-18a1-4a26-aa1a-10e3d36f5b04" providerId="ADAL" clId="{9DF3B16C-6F06-4B4D-92C9-1E61484F35F6}" dt="2023-01-12T21:09:10.248" v="4" actId="478"/>
          <ac:spMkLst>
            <pc:docMk/>
            <pc:sldMk cId="2692453541" sldId="257"/>
            <ac:spMk id="2" creationId="{8BDEA41D-EC59-C45A-4497-A0AE7EE85363}"/>
          </ac:spMkLst>
        </pc:spChg>
        <pc:spChg chg="del">
          <ac:chgData name="Alexander Ali Dalipi" userId="0b9a060e-18a1-4a26-aa1a-10e3d36f5b04" providerId="ADAL" clId="{9DF3B16C-6F06-4B4D-92C9-1E61484F35F6}" dt="2023-01-12T21:09:02.672" v="1" actId="931"/>
          <ac:spMkLst>
            <pc:docMk/>
            <pc:sldMk cId="2692453541" sldId="257"/>
            <ac:spMk id="3" creationId="{DD8CC2DB-30D3-C7B4-51A2-A14C9E052FA1}"/>
          </ac:spMkLst>
        </pc:spChg>
        <pc:spChg chg="add mod">
          <ac:chgData name="Alexander Ali Dalipi" userId="0b9a060e-18a1-4a26-aa1a-10e3d36f5b04" providerId="ADAL" clId="{9DF3B16C-6F06-4B4D-92C9-1E61484F35F6}" dt="2023-01-12T21:10:18.281" v="38" actId="207"/>
          <ac:spMkLst>
            <pc:docMk/>
            <pc:sldMk cId="2692453541" sldId="257"/>
            <ac:spMk id="9" creationId="{520D4339-E913-502B-3A3B-03F253FA5D5E}"/>
          </ac:spMkLst>
        </pc:spChg>
        <pc:spChg chg="add">
          <ac:chgData name="Alexander Ali Dalipi" userId="0b9a060e-18a1-4a26-aa1a-10e3d36f5b04" providerId="ADAL" clId="{9DF3B16C-6F06-4B4D-92C9-1E61484F35F6}" dt="2023-01-12T21:09:22.381" v="6" actId="26606"/>
          <ac:spMkLst>
            <pc:docMk/>
            <pc:sldMk cId="2692453541" sldId="257"/>
            <ac:spMk id="12" creationId="{5E39A796-BE83-48B1-B33F-35C4A32AAB57}"/>
          </ac:spMkLst>
        </pc:spChg>
        <pc:spChg chg="add">
          <ac:chgData name="Alexander Ali Dalipi" userId="0b9a060e-18a1-4a26-aa1a-10e3d36f5b04" providerId="ADAL" clId="{9DF3B16C-6F06-4B4D-92C9-1E61484F35F6}" dt="2023-01-12T21:09:22.381" v="6" actId="26606"/>
          <ac:spMkLst>
            <pc:docMk/>
            <pc:sldMk cId="2692453541" sldId="257"/>
            <ac:spMk id="14" creationId="{72F84B47-E267-4194-8194-831DB7B5547F}"/>
          </ac:spMkLst>
        </pc:spChg>
        <pc:picChg chg="add mod">
          <ac:chgData name="Alexander Ali Dalipi" userId="0b9a060e-18a1-4a26-aa1a-10e3d36f5b04" providerId="ADAL" clId="{9DF3B16C-6F06-4B4D-92C9-1E61484F35F6}" dt="2023-01-12T21:09:22.381" v="6" actId="26606"/>
          <ac:picMkLst>
            <pc:docMk/>
            <pc:sldMk cId="2692453541" sldId="257"/>
            <ac:picMk id="5" creationId="{443420E5-12B8-0CD0-0EB5-6310920F5F6F}"/>
          </ac:picMkLst>
        </pc:picChg>
        <pc:picChg chg="add mod">
          <ac:chgData name="Alexander Ali Dalipi" userId="0b9a060e-18a1-4a26-aa1a-10e3d36f5b04" providerId="ADAL" clId="{9DF3B16C-6F06-4B4D-92C9-1E61484F35F6}" dt="2023-01-12T21:10:52.068" v="40" actId="1076"/>
          <ac:picMkLst>
            <pc:docMk/>
            <pc:sldMk cId="2692453541" sldId="257"/>
            <ac:picMk id="6" creationId="{1E39B496-2427-2B28-6161-5BEAD7729CEE}"/>
          </ac:picMkLst>
        </pc:picChg>
      </pc:sldChg>
      <pc:sldChg chg="addSp delSp modSp new mod setBg">
        <pc:chgData name="Alexander Ali Dalipi" userId="0b9a060e-18a1-4a26-aa1a-10e3d36f5b04" providerId="ADAL" clId="{9DF3B16C-6F06-4B4D-92C9-1E61484F35F6}" dt="2023-01-12T21:28:35.728" v="492" actId="21"/>
        <pc:sldMkLst>
          <pc:docMk/>
          <pc:sldMk cId="3008809200" sldId="258"/>
        </pc:sldMkLst>
        <pc:spChg chg="del">
          <ac:chgData name="Alexander Ali Dalipi" userId="0b9a060e-18a1-4a26-aa1a-10e3d36f5b04" providerId="ADAL" clId="{9DF3B16C-6F06-4B4D-92C9-1E61484F35F6}" dt="2023-01-12T21:13:56.212" v="42" actId="478"/>
          <ac:spMkLst>
            <pc:docMk/>
            <pc:sldMk cId="3008809200" sldId="258"/>
            <ac:spMk id="2" creationId="{5CBFF666-2FEB-443F-8FAE-8DEEBE18FED9}"/>
          </ac:spMkLst>
        </pc:spChg>
        <pc:spChg chg="del">
          <ac:chgData name="Alexander Ali Dalipi" userId="0b9a060e-18a1-4a26-aa1a-10e3d36f5b04" providerId="ADAL" clId="{9DF3B16C-6F06-4B4D-92C9-1E61484F35F6}" dt="2023-01-12T21:13:56.212" v="42" actId="478"/>
          <ac:spMkLst>
            <pc:docMk/>
            <pc:sldMk cId="3008809200" sldId="258"/>
            <ac:spMk id="3" creationId="{6693AF9F-A855-EA26-C23D-09B2B7C0FBE6}"/>
          </ac:spMkLst>
        </pc:spChg>
        <pc:spChg chg="add del mod">
          <ac:chgData name="Alexander Ali Dalipi" userId="0b9a060e-18a1-4a26-aa1a-10e3d36f5b04" providerId="ADAL" clId="{9DF3B16C-6F06-4B4D-92C9-1E61484F35F6}" dt="2023-01-12T21:16:21.546" v="65" actId="478"/>
          <ac:spMkLst>
            <pc:docMk/>
            <pc:sldMk cId="3008809200" sldId="258"/>
            <ac:spMk id="6" creationId="{F7DAB221-59E8-1509-A385-1DD2D052C03A}"/>
          </ac:spMkLst>
        </pc:spChg>
        <pc:spChg chg="add mod">
          <ac:chgData name="Alexander Ali Dalipi" userId="0b9a060e-18a1-4a26-aa1a-10e3d36f5b04" providerId="ADAL" clId="{9DF3B16C-6F06-4B4D-92C9-1E61484F35F6}" dt="2023-01-12T21:27:53.606" v="487" actId="14100"/>
          <ac:spMkLst>
            <pc:docMk/>
            <pc:sldMk cId="3008809200" sldId="258"/>
            <ac:spMk id="7" creationId="{82E7D912-7A72-4594-1848-F70584E2027C}"/>
          </ac:spMkLst>
        </pc:spChg>
        <pc:spChg chg="add">
          <ac:chgData name="Alexander Ali Dalipi" userId="0b9a060e-18a1-4a26-aa1a-10e3d36f5b04" providerId="ADAL" clId="{9DF3B16C-6F06-4B4D-92C9-1E61484F35F6}" dt="2023-01-12T21:14:33.047" v="47" actId="26606"/>
          <ac:spMkLst>
            <pc:docMk/>
            <pc:sldMk cId="3008809200" sldId="258"/>
            <ac:spMk id="10" creationId="{B670DBD5-770C-4383-9F54-5B86E86BD5BB}"/>
          </ac:spMkLst>
        </pc:spChg>
        <pc:spChg chg="add mod">
          <ac:chgData name="Alexander Ali Dalipi" userId="0b9a060e-18a1-4a26-aa1a-10e3d36f5b04" providerId="ADAL" clId="{9DF3B16C-6F06-4B4D-92C9-1E61484F35F6}" dt="2023-01-12T21:27:53.606" v="487" actId="14100"/>
          <ac:spMkLst>
            <pc:docMk/>
            <pc:sldMk cId="3008809200" sldId="258"/>
            <ac:spMk id="11" creationId="{ACC7301C-F064-F801-C913-7FCA55BB9BBD}"/>
          </ac:spMkLst>
        </pc:spChg>
        <pc:picChg chg="add mod">
          <ac:chgData name="Alexander Ali Dalipi" userId="0b9a060e-18a1-4a26-aa1a-10e3d36f5b04" providerId="ADAL" clId="{9DF3B16C-6F06-4B4D-92C9-1E61484F35F6}" dt="2023-01-12T21:27:53.606" v="487" actId="14100"/>
          <ac:picMkLst>
            <pc:docMk/>
            <pc:sldMk cId="3008809200" sldId="258"/>
            <ac:picMk id="5" creationId="{8D750DE0-F0D3-FFB5-5265-9D81CB5F5F51}"/>
          </ac:picMkLst>
        </pc:picChg>
        <pc:picChg chg="add mod">
          <ac:chgData name="Alexander Ali Dalipi" userId="0b9a060e-18a1-4a26-aa1a-10e3d36f5b04" providerId="ADAL" clId="{9DF3B16C-6F06-4B4D-92C9-1E61484F35F6}" dt="2023-01-12T21:27:53.606" v="487" actId="14100"/>
          <ac:picMkLst>
            <pc:docMk/>
            <pc:sldMk cId="3008809200" sldId="258"/>
            <ac:picMk id="9" creationId="{7295C795-BBB3-1D00-C47F-1822DA23E16B}"/>
          </ac:picMkLst>
        </pc:picChg>
        <pc:picChg chg="add del mod">
          <ac:chgData name="Alexander Ali Dalipi" userId="0b9a060e-18a1-4a26-aa1a-10e3d36f5b04" providerId="ADAL" clId="{9DF3B16C-6F06-4B4D-92C9-1E61484F35F6}" dt="2023-01-12T21:27:42.169" v="484" actId="478"/>
          <ac:picMkLst>
            <pc:docMk/>
            <pc:sldMk cId="3008809200" sldId="258"/>
            <ac:picMk id="12" creationId="{AFEFA4B9-BF52-B7AC-8D42-51DC97437509}"/>
          </ac:picMkLst>
        </pc:picChg>
        <pc:picChg chg="add del mod">
          <ac:chgData name="Alexander Ali Dalipi" userId="0b9a060e-18a1-4a26-aa1a-10e3d36f5b04" providerId="ADAL" clId="{9DF3B16C-6F06-4B4D-92C9-1E61484F35F6}" dt="2023-01-12T21:28:35.728" v="492" actId="21"/>
          <ac:picMkLst>
            <pc:docMk/>
            <pc:sldMk cId="3008809200" sldId="258"/>
            <ac:picMk id="13" creationId="{207F4840-0CDD-73E6-8F70-EAC427496911}"/>
          </ac:picMkLst>
        </pc:picChg>
      </pc:sldChg>
      <pc:sldChg chg="addSp delSp modSp new mod">
        <pc:chgData name="Alexander Ali Dalipi" userId="0b9a060e-18a1-4a26-aa1a-10e3d36f5b04" providerId="ADAL" clId="{9DF3B16C-6F06-4B4D-92C9-1E61484F35F6}" dt="2023-02-03T00:39:17.759" v="574" actId="732"/>
        <pc:sldMkLst>
          <pc:docMk/>
          <pc:sldMk cId="898160286" sldId="259"/>
        </pc:sldMkLst>
        <pc:spChg chg="del">
          <ac:chgData name="Alexander Ali Dalipi" userId="0b9a060e-18a1-4a26-aa1a-10e3d36f5b04" providerId="ADAL" clId="{9DF3B16C-6F06-4B4D-92C9-1E61484F35F6}" dt="2023-01-12T21:28:40.783" v="495" actId="478"/>
          <ac:spMkLst>
            <pc:docMk/>
            <pc:sldMk cId="898160286" sldId="259"/>
            <ac:spMk id="2" creationId="{9E0A2ABA-09F6-D20B-D4A6-D5905A81FFD2}"/>
          </ac:spMkLst>
        </pc:spChg>
        <pc:spChg chg="del">
          <ac:chgData name="Alexander Ali Dalipi" userId="0b9a060e-18a1-4a26-aa1a-10e3d36f5b04" providerId="ADAL" clId="{9DF3B16C-6F06-4B4D-92C9-1E61484F35F6}" dt="2023-01-12T21:28:39.542" v="494" actId="478"/>
          <ac:spMkLst>
            <pc:docMk/>
            <pc:sldMk cId="898160286" sldId="259"/>
            <ac:spMk id="3" creationId="{3CAC340C-3CF8-0D21-359B-01D6B4B2509E}"/>
          </ac:spMkLst>
        </pc:spChg>
        <pc:picChg chg="add mod modCrop">
          <ac:chgData name="Alexander Ali Dalipi" userId="0b9a060e-18a1-4a26-aa1a-10e3d36f5b04" providerId="ADAL" clId="{9DF3B16C-6F06-4B4D-92C9-1E61484F35F6}" dt="2023-02-03T00:39:17.759" v="574" actId="732"/>
          <ac:picMkLst>
            <pc:docMk/>
            <pc:sldMk cId="898160286" sldId="259"/>
            <ac:picMk id="2" creationId="{42EF63FF-359A-3547-11CC-505CD05FDA30}"/>
          </ac:picMkLst>
        </pc:picChg>
        <pc:picChg chg="add del mod">
          <ac:chgData name="Alexander Ali Dalipi" userId="0b9a060e-18a1-4a26-aa1a-10e3d36f5b04" providerId="ADAL" clId="{9DF3B16C-6F06-4B4D-92C9-1E61484F35F6}" dt="2023-02-03T00:39:04.459" v="572" actId="478"/>
          <ac:picMkLst>
            <pc:docMk/>
            <pc:sldMk cId="898160286" sldId="259"/>
            <ac:picMk id="4" creationId="{410F0660-97D3-7255-FE71-FD299B05796B}"/>
          </ac:picMkLst>
        </pc:picChg>
        <pc:picChg chg="add del mod">
          <ac:chgData name="Alexander Ali Dalipi" userId="0b9a060e-18a1-4a26-aa1a-10e3d36f5b04" providerId="ADAL" clId="{9DF3B16C-6F06-4B4D-92C9-1E61484F35F6}" dt="2023-02-03T00:39:00.918" v="570" actId="478"/>
          <ac:picMkLst>
            <pc:docMk/>
            <pc:sldMk cId="898160286" sldId="259"/>
            <ac:picMk id="5" creationId="{502C22A0-2B0D-12BE-8480-93F86617EBC9}"/>
          </ac:picMkLst>
        </pc:picChg>
      </pc:sldChg>
      <pc:sldChg chg="addSp delSp modSp add mod setBg delDesignElem">
        <pc:chgData name="Alexander Ali Dalipi" userId="0b9a060e-18a1-4a26-aa1a-10e3d36f5b04" providerId="ADAL" clId="{9DF3B16C-6F06-4B4D-92C9-1E61484F35F6}" dt="2023-02-03T00:42:22.983" v="579" actId="478"/>
        <pc:sldMkLst>
          <pc:docMk/>
          <pc:sldMk cId="3793138689" sldId="260"/>
        </pc:sldMkLst>
        <pc:spChg chg="add del mod">
          <ac:chgData name="Alexander Ali Dalipi" userId="0b9a060e-18a1-4a26-aa1a-10e3d36f5b04" providerId="ADAL" clId="{9DF3B16C-6F06-4B4D-92C9-1E61484F35F6}" dt="2023-02-03T00:38:10.457" v="564" actId="478"/>
          <ac:spMkLst>
            <pc:docMk/>
            <pc:sldMk cId="3793138689" sldId="260"/>
            <ac:spMk id="3" creationId="{1C07969E-9780-248F-F151-BEBC8244147D}"/>
          </ac:spMkLst>
        </pc:spChg>
        <pc:spChg chg="del mod">
          <ac:chgData name="Alexander Ali Dalipi" userId="0b9a060e-18a1-4a26-aa1a-10e3d36f5b04" providerId="ADAL" clId="{9DF3B16C-6F06-4B4D-92C9-1E61484F35F6}" dt="2023-02-03T00:38:07.218" v="563" actId="478"/>
          <ac:spMkLst>
            <pc:docMk/>
            <pc:sldMk cId="3793138689" sldId="260"/>
            <ac:spMk id="7" creationId="{82E7D912-7A72-4594-1848-F70584E2027C}"/>
          </ac:spMkLst>
        </pc:spChg>
        <pc:spChg chg="del">
          <ac:chgData name="Alexander Ali Dalipi" userId="0b9a060e-18a1-4a26-aa1a-10e3d36f5b04" providerId="ADAL" clId="{9DF3B16C-6F06-4B4D-92C9-1E61484F35F6}" dt="2023-02-03T00:36:50.854" v="505"/>
          <ac:spMkLst>
            <pc:docMk/>
            <pc:sldMk cId="3793138689" sldId="260"/>
            <ac:spMk id="10" creationId="{B670DBD5-770C-4383-9F54-5B86E86BD5BB}"/>
          </ac:spMkLst>
        </pc:spChg>
        <pc:spChg chg="del">
          <ac:chgData name="Alexander Ali Dalipi" userId="0b9a060e-18a1-4a26-aa1a-10e3d36f5b04" providerId="ADAL" clId="{9DF3B16C-6F06-4B4D-92C9-1E61484F35F6}" dt="2023-02-03T00:42:22.983" v="579" actId="478"/>
          <ac:spMkLst>
            <pc:docMk/>
            <pc:sldMk cId="3793138689" sldId="260"/>
            <ac:spMk id="11" creationId="{ACC7301C-F064-F801-C913-7FCA55BB9BBD}"/>
          </ac:spMkLst>
        </pc:spChg>
        <pc:picChg chg="del">
          <ac:chgData name="Alexander Ali Dalipi" userId="0b9a060e-18a1-4a26-aa1a-10e3d36f5b04" providerId="ADAL" clId="{9DF3B16C-6F06-4B4D-92C9-1E61484F35F6}" dt="2023-02-03T00:40:27.652" v="575" actId="478"/>
          <ac:picMkLst>
            <pc:docMk/>
            <pc:sldMk cId="3793138689" sldId="260"/>
            <ac:picMk id="9" creationId="{7295C795-BBB3-1D00-C47F-1822DA23E16B}"/>
          </ac:picMkLst>
        </pc:picChg>
      </pc:sldChg>
      <pc:sldChg chg="addSp delSp modSp add mod">
        <pc:chgData name="Alexander Ali Dalipi" userId="0b9a060e-18a1-4a26-aa1a-10e3d36f5b04" providerId="ADAL" clId="{9DF3B16C-6F06-4B4D-92C9-1E61484F35F6}" dt="2023-02-03T00:42:42.088" v="585"/>
        <pc:sldMkLst>
          <pc:docMk/>
          <pc:sldMk cId="115400733" sldId="261"/>
        </pc:sldMkLst>
        <pc:picChg chg="del">
          <ac:chgData name="Alexander Ali Dalipi" userId="0b9a060e-18a1-4a26-aa1a-10e3d36f5b04" providerId="ADAL" clId="{9DF3B16C-6F06-4B4D-92C9-1E61484F35F6}" dt="2023-02-03T00:38:48.311" v="567" actId="478"/>
          <ac:picMkLst>
            <pc:docMk/>
            <pc:sldMk cId="115400733" sldId="261"/>
            <ac:picMk id="2" creationId="{42EF63FF-359A-3547-11CC-505CD05FDA30}"/>
          </ac:picMkLst>
        </pc:picChg>
        <pc:picChg chg="add del mod">
          <ac:chgData name="Alexander Ali Dalipi" userId="0b9a060e-18a1-4a26-aa1a-10e3d36f5b04" providerId="ADAL" clId="{9DF3B16C-6F06-4B4D-92C9-1E61484F35F6}" dt="2023-02-03T00:42:32.415" v="580" actId="478"/>
          <ac:picMkLst>
            <pc:docMk/>
            <pc:sldMk cId="115400733" sldId="261"/>
            <ac:picMk id="3" creationId="{A39EFB15-C403-495D-918D-845D87397D55}"/>
          </ac:picMkLst>
        </pc:picChg>
        <pc:picChg chg="del">
          <ac:chgData name="Alexander Ali Dalipi" userId="0b9a060e-18a1-4a26-aa1a-10e3d36f5b04" providerId="ADAL" clId="{9DF3B16C-6F06-4B4D-92C9-1E61484F35F6}" dt="2023-02-03T00:42:41.043" v="584" actId="478"/>
          <ac:picMkLst>
            <pc:docMk/>
            <pc:sldMk cId="115400733" sldId="261"/>
            <ac:picMk id="4" creationId="{410F0660-97D3-7255-FE71-FD299B05796B}"/>
          </ac:picMkLst>
        </pc:picChg>
        <pc:picChg chg="del mod">
          <ac:chgData name="Alexander Ali Dalipi" userId="0b9a060e-18a1-4a26-aa1a-10e3d36f5b04" providerId="ADAL" clId="{9DF3B16C-6F06-4B4D-92C9-1E61484F35F6}" dt="2023-02-03T00:42:39.583" v="583" actId="478"/>
          <ac:picMkLst>
            <pc:docMk/>
            <pc:sldMk cId="115400733" sldId="261"/>
            <ac:picMk id="5" creationId="{502C22A0-2B0D-12BE-8480-93F86617EBC9}"/>
          </ac:picMkLst>
        </pc:picChg>
        <pc:picChg chg="add del mod">
          <ac:chgData name="Alexander Ali Dalipi" userId="0b9a060e-18a1-4a26-aa1a-10e3d36f5b04" providerId="ADAL" clId="{9DF3B16C-6F06-4B4D-92C9-1E61484F35F6}" dt="2023-02-03T00:42:37.128" v="582" actId="478"/>
          <ac:picMkLst>
            <pc:docMk/>
            <pc:sldMk cId="115400733" sldId="261"/>
            <ac:picMk id="6" creationId="{0E9E66EA-36FA-7CC9-4F0A-7B39C2816A42}"/>
          </ac:picMkLst>
        </pc:picChg>
        <pc:picChg chg="add mod">
          <ac:chgData name="Alexander Ali Dalipi" userId="0b9a060e-18a1-4a26-aa1a-10e3d36f5b04" providerId="ADAL" clId="{9DF3B16C-6F06-4B4D-92C9-1E61484F35F6}" dt="2023-02-03T00:42:42.088" v="585"/>
          <ac:picMkLst>
            <pc:docMk/>
            <pc:sldMk cId="115400733" sldId="261"/>
            <ac:picMk id="7" creationId="{E09C2967-B472-2E93-0AE9-291CC1E8C92D}"/>
          </ac:picMkLst>
        </pc:picChg>
      </pc:sldChg>
      <pc:sldChg chg="addSp delSp modSp add mod">
        <pc:chgData name="Alexander Ali Dalipi" userId="0b9a060e-18a1-4a26-aa1a-10e3d36f5b04" providerId="ADAL" clId="{9DF3B16C-6F06-4B4D-92C9-1E61484F35F6}" dt="2023-02-06T16:33:59.911" v="760" actId="478"/>
        <pc:sldMkLst>
          <pc:docMk/>
          <pc:sldMk cId="1094076655" sldId="262"/>
        </pc:sldMkLst>
        <pc:picChg chg="add del mod">
          <ac:chgData name="Alexander Ali Dalipi" userId="0b9a060e-18a1-4a26-aa1a-10e3d36f5b04" providerId="ADAL" clId="{9DF3B16C-6F06-4B4D-92C9-1E61484F35F6}" dt="2023-02-06T16:33:59.911" v="760" actId="478"/>
          <ac:picMkLst>
            <pc:docMk/>
            <pc:sldMk cId="1094076655" sldId="262"/>
            <ac:picMk id="2" creationId="{04F82A87-50E6-CF4A-6C88-597ABDCE4D9F}"/>
          </ac:picMkLst>
        </pc:picChg>
        <pc:picChg chg="del">
          <ac:chgData name="Alexander Ali Dalipi" userId="0b9a060e-18a1-4a26-aa1a-10e3d36f5b04" providerId="ADAL" clId="{9DF3B16C-6F06-4B4D-92C9-1E61484F35F6}" dt="2023-02-03T00:41:06.466" v="578" actId="478"/>
          <ac:picMkLst>
            <pc:docMk/>
            <pc:sldMk cId="1094076655" sldId="262"/>
            <ac:picMk id="3" creationId="{A39EFB15-C403-495D-918D-845D87397D55}"/>
          </ac:picMkLst>
        </pc:picChg>
      </pc:sldChg>
      <pc:sldChg chg="delSp modSp add mod setBg delDesignElem">
        <pc:chgData name="Alexander Ali Dalipi" userId="0b9a060e-18a1-4a26-aa1a-10e3d36f5b04" providerId="ADAL" clId="{9DF3B16C-6F06-4B4D-92C9-1E61484F35F6}" dt="2023-02-06T16:33:31.741" v="756" actId="14861"/>
        <pc:sldMkLst>
          <pc:docMk/>
          <pc:sldMk cId="1306837815" sldId="263"/>
        </pc:sldMkLst>
        <pc:spChg chg="mod">
          <ac:chgData name="Alexander Ali Dalipi" userId="0b9a060e-18a1-4a26-aa1a-10e3d36f5b04" providerId="ADAL" clId="{9DF3B16C-6F06-4B4D-92C9-1E61484F35F6}" dt="2023-02-06T16:33:31.741" v="756" actId="14861"/>
          <ac:spMkLst>
            <pc:docMk/>
            <pc:sldMk cId="1306837815" sldId="263"/>
            <ac:spMk id="7" creationId="{82E7D912-7A72-4594-1848-F70584E2027C}"/>
          </ac:spMkLst>
        </pc:spChg>
        <pc:spChg chg="del">
          <ac:chgData name="Alexander Ali Dalipi" userId="0b9a060e-18a1-4a26-aa1a-10e3d36f5b04" providerId="ADAL" clId="{9DF3B16C-6F06-4B4D-92C9-1E61484F35F6}" dt="2023-02-06T16:31:01.037" v="587"/>
          <ac:spMkLst>
            <pc:docMk/>
            <pc:sldMk cId="1306837815" sldId="263"/>
            <ac:spMk id="10" creationId="{B670DBD5-770C-4383-9F54-5B86E86BD5BB}"/>
          </ac:spMkLst>
        </pc:spChg>
      </pc:sldChg>
      <pc:sldChg chg="delSp modSp add mod">
        <pc:chgData name="Alexander Ali Dalipi" userId="0b9a060e-18a1-4a26-aa1a-10e3d36f5b04" providerId="ADAL" clId="{9DF3B16C-6F06-4B4D-92C9-1E61484F35F6}" dt="2023-02-06T16:36:45.035" v="768" actId="1076"/>
        <pc:sldMkLst>
          <pc:docMk/>
          <pc:sldMk cId="2965803762" sldId="264"/>
        </pc:sldMkLst>
        <pc:picChg chg="mod modCrop">
          <ac:chgData name="Alexander Ali Dalipi" userId="0b9a060e-18a1-4a26-aa1a-10e3d36f5b04" providerId="ADAL" clId="{9DF3B16C-6F06-4B4D-92C9-1E61484F35F6}" dt="2023-02-06T16:36:45.035" v="768" actId="1076"/>
          <ac:picMkLst>
            <pc:docMk/>
            <pc:sldMk cId="2965803762" sldId="264"/>
            <ac:picMk id="2" creationId="{04F82A87-50E6-CF4A-6C88-597ABDCE4D9F}"/>
          </ac:picMkLst>
        </pc:picChg>
        <pc:picChg chg="del">
          <ac:chgData name="Alexander Ali Dalipi" userId="0b9a060e-18a1-4a26-aa1a-10e3d36f5b04" providerId="ADAL" clId="{9DF3B16C-6F06-4B4D-92C9-1E61484F35F6}" dt="2023-02-06T16:36:41.350" v="767" actId="478"/>
          <ac:picMkLst>
            <pc:docMk/>
            <pc:sldMk cId="2965803762" sldId="264"/>
            <ac:picMk id="5" creationId="{502C22A0-2B0D-12BE-8480-93F86617EBC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203A-99CA-486F-B36B-A3682B357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72586-B124-42A5-A265-7AC1511BF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3F732-FCAF-4E6C-9F36-FF97403D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9B36-92E1-4D0B-B4E5-F9D32DB7C698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F69B4-A7E4-4931-8B27-54AE436D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AA59A-0912-491D-9297-76CAB32E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89D6-6F7D-454A-A018-A50569D1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9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00FB-61C0-45E9-877E-2445CADD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4FD52-47C9-4C8E-8E8E-DC55117FA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85DD9-CAB3-4989-A93B-0A3D96959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9B36-92E1-4D0B-B4E5-F9D32DB7C698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2CEB4-F1BC-41DC-9893-C3B7A6E06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67515-C0FE-4B20-BEAA-CE0916AF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89D6-6F7D-454A-A018-A50569D1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4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E1A3C-E20E-4B5C-B64E-F0A3BF477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EF10F-510A-4660-A6E1-3E2A50B7B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19186-F076-4E7C-9337-80C055D1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9B36-92E1-4D0B-B4E5-F9D32DB7C698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9FE7D-F9CD-4FE2-989E-B14F39D3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649A1-8FB2-4DA3-B6E5-13300A8A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89D6-6F7D-454A-A018-A50569D1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9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EF3F1-7185-4995-B8DD-7B61E275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F87A1-6075-43F1-ADB9-6308BB67F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6DE3C-2684-4734-86B6-1ABB4B36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9B36-92E1-4D0B-B4E5-F9D32DB7C698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A2919-8699-4FE1-B0A4-4217CF49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D2B55-1C52-4117-A79E-AE17CD35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89D6-6F7D-454A-A018-A50569D1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2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4949-919E-4F4C-9F3B-B516D15F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BD094-4223-4C08-9D6B-04A0CCFF6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DAA3-DBFD-463C-AA58-EE58334E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9B36-92E1-4D0B-B4E5-F9D32DB7C698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2B152-7904-4BBF-AEC8-792F80BB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D4372-FCC8-4360-8C5E-770B0195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89D6-6F7D-454A-A018-A50569D1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5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724C-831A-4C2B-ADCF-930CC632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A1105-381D-4A3D-8D87-6A7565E14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68E9F-E3E8-4964-99DE-0413FFD8F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2B5C3-B5DF-4047-A64B-B34D00CF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9B36-92E1-4D0B-B4E5-F9D32DB7C698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743A7-0D3D-4C30-B57D-86EF7F5E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A0D6E-6620-49B9-8413-7D79BB8A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89D6-6F7D-454A-A018-A50569D1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6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B578-6D4B-4E27-BEE6-E595C688A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8317D-21CE-4F3F-99AE-270BB90AD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F4724-283B-499E-BC8F-2B74933EB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3FFCB-A274-4197-84B8-E2CC346F0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9720A-70D4-4031-A9CE-9D66E0D78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700AF-A20F-42AA-AB91-23C84718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9B36-92E1-4D0B-B4E5-F9D32DB7C698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17188-CEBE-434E-A6EB-2ABC0595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F47AD-E154-4123-8E09-933B4375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89D6-6F7D-454A-A018-A50569D1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0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5958-47E2-4467-ABAB-CF21E2EC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41587-5532-453D-AFC7-BFE9E831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9B36-92E1-4D0B-B4E5-F9D32DB7C698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953ED-33B4-4A4F-9E78-0B1E5CE2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AAD74-36C3-4BFC-B535-82420D6F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89D6-6F7D-454A-A018-A50569D1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2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2F077E-ECA3-4EBC-895E-1D405FEC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9B36-92E1-4D0B-B4E5-F9D32DB7C698}" type="datetimeFigureOut">
              <a:rPr lang="en-US" smtClean="0"/>
              <a:t>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7644C-A1A6-45CA-97FC-C95F41BE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63C2F-A8EC-4567-928D-72A6EE9E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89D6-6F7D-454A-A018-A50569D1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2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D8C4-D823-44CB-A8D6-5B8A0EEC9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6F31-A193-4B7A-9D43-D03524EAF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2E4BE-8E37-49A2-8BA1-54BE0BCCC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87037-C3E5-4A46-B0D8-42534171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9B36-92E1-4D0B-B4E5-F9D32DB7C698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6B7AA-5AF3-48B5-97AE-586EDB55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7CEA8-79A8-40EC-80A3-58C9F81D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89D6-6F7D-454A-A018-A50569D1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E2A5-8350-4C8F-A179-74C39462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67FAF-428C-4E49-9848-3348DF1F8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9B18B-9454-4481-9D42-C49509C79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D7480-88DA-45FF-BE5F-FDC56802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9B36-92E1-4D0B-B4E5-F9D32DB7C698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D3A4C-33C0-4B8B-A282-15F93666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630D2-366C-4E5C-988C-4E448C61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989D6-6F7D-454A-A018-A50569D1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7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DFFC7-6304-458F-BBFD-127D475C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6F539-5CF0-459E-94DB-5E2716266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1D3EA-45A1-4DF0-AFEF-FD529FCA4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29B36-92E1-4D0B-B4E5-F9D32DB7C698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EFC82-24D1-4B94-A0B5-2610E3950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84DFB-B50A-47A0-95A7-6621E672C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989D6-6F7D-454A-A018-A50569D1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1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A5D5C2-DB43-4FB0-9B81-E70B516D1736}"/>
              </a:ext>
            </a:extLst>
          </p:cNvPr>
          <p:cNvSpPr txBox="1"/>
          <p:nvPr/>
        </p:nvSpPr>
        <p:spPr>
          <a:xfrm>
            <a:off x="1142999" y="2484521"/>
            <a:ext cx="10467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Freestyle Script" panose="030804020302050B0404" pitchFamily="66" charset="0"/>
              </a:rPr>
              <a:t>Quantify the Quality of People in the Workforce.</a:t>
            </a:r>
          </a:p>
        </p:txBody>
      </p:sp>
    </p:spTree>
    <p:extLst>
      <p:ext uri="{BB962C8B-B14F-4D97-AF65-F5344CB8AC3E}">
        <p14:creationId xmlns:p14="http://schemas.microsoft.com/office/powerpoint/2010/main" val="403986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443420E5-12B8-0CD0-0EB5-6310920F5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315" y="807593"/>
            <a:ext cx="4558424" cy="5239568"/>
          </a:xfrm>
          <a:prstGeom prst="rect">
            <a:avLst/>
          </a:prstGeom>
          <a:effectLst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0D4339-E913-502B-3A3B-03F253FA5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6391" y="5084727"/>
            <a:ext cx="2737207" cy="404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REQUEST PAID TIME OFF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39B496-2427-2B28-6161-5BEAD7729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53" y="1461103"/>
            <a:ext cx="40005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5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sky, water, outdoor, river&#10;&#10;Description automatically generated">
            <a:extLst>
              <a:ext uri="{FF2B5EF4-FFF2-40B4-BE49-F238E27FC236}">
                <a16:creationId xmlns:a16="http://schemas.microsoft.com/office/drawing/2014/main" id="{8D750DE0-F0D3-FFB5-5265-9D81CB5F5F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" r="7730" b="-1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82E7D912-7A72-4594-1848-F70584E2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744" y="3069431"/>
            <a:ext cx="6386511" cy="719138"/>
          </a:xfrm>
          <a:solidFill>
            <a:srgbClr val="F7EFE5">
              <a:alpha val="72000"/>
            </a:srgbClr>
          </a:solidFill>
          <a:effectLst>
            <a:softEdge rad="101600"/>
          </a:effectLst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dirty="0"/>
              <a:t>REQUEST PAID TIME OFF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C7301C-F064-F801-C913-7FCA55BB9BBD}"/>
              </a:ext>
            </a:extLst>
          </p:cNvPr>
          <p:cNvSpPr/>
          <p:nvPr/>
        </p:nvSpPr>
        <p:spPr>
          <a:xfrm>
            <a:off x="3625490" y="730457"/>
            <a:ext cx="4941019" cy="1878404"/>
          </a:xfrm>
          <a:prstGeom prst="rect">
            <a:avLst/>
          </a:prstGeom>
          <a:solidFill>
            <a:srgbClr val="F7EFE5">
              <a:alpha val="41000"/>
            </a:srgbClr>
          </a:solidFill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295C795-BBB3-1D00-C47F-1822DA23E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490" y="730457"/>
            <a:ext cx="4941019" cy="1878404"/>
          </a:xfrm>
          <a:prstGeom prst="rect">
            <a:avLst/>
          </a:prstGeom>
          <a:noFill/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0880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, water, outdoor, river&#10;&#10;Description automatically generated">
            <a:extLst>
              <a:ext uri="{FF2B5EF4-FFF2-40B4-BE49-F238E27FC236}">
                <a16:creationId xmlns:a16="http://schemas.microsoft.com/office/drawing/2014/main" id="{8D750DE0-F0D3-FFB5-5265-9D81CB5F5F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" r="7730" b="-1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82E7D912-7A72-4594-1848-F70584E2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142" y="2993997"/>
            <a:ext cx="5181713" cy="1255143"/>
          </a:xfrm>
          <a:solidFill>
            <a:srgbClr val="F4EEE1">
              <a:alpha val="57764"/>
            </a:srgbClr>
          </a:solidFill>
          <a:effectLst>
            <a:softEdge rad="76200"/>
          </a:effectLst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012569"/>
                </a:solidFill>
              </a:rPr>
              <a:t>BETTER IMPLEMENT</a:t>
            </a:r>
          </a:p>
          <a:p>
            <a:pPr marL="0" indent="0" algn="ctr">
              <a:buNone/>
            </a:pPr>
            <a:r>
              <a:rPr lang="en-US" sz="4800" dirty="0">
                <a:solidFill>
                  <a:srgbClr val="012569"/>
                </a:solidFill>
              </a:rPr>
              <a:t>BETTER TECHNOLOGY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C7301C-F064-F801-C913-7FCA55BB9BBD}"/>
              </a:ext>
            </a:extLst>
          </p:cNvPr>
          <p:cNvSpPr/>
          <p:nvPr/>
        </p:nvSpPr>
        <p:spPr>
          <a:xfrm>
            <a:off x="3625490" y="730457"/>
            <a:ext cx="4941019" cy="1878404"/>
          </a:xfrm>
          <a:prstGeom prst="rect">
            <a:avLst/>
          </a:prstGeom>
          <a:solidFill>
            <a:srgbClr val="F7EFE5">
              <a:alpha val="41000"/>
            </a:srgbClr>
          </a:solidFill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295C795-BBB3-1D00-C47F-1822DA23E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490" y="730457"/>
            <a:ext cx="4941019" cy="1878404"/>
          </a:xfrm>
          <a:prstGeom prst="rect">
            <a:avLst/>
          </a:prstGeom>
          <a:noFill/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30683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, water, outdoor, river&#10;&#10;Description automatically generated">
            <a:extLst>
              <a:ext uri="{FF2B5EF4-FFF2-40B4-BE49-F238E27FC236}">
                <a16:creationId xmlns:a16="http://schemas.microsoft.com/office/drawing/2014/main" id="{8D750DE0-F0D3-FFB5-5265-9D81CB5F5F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" r="7730" b="-1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313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EF63FF-359A-3547-11CC-505CD05FD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0"/>
          <a:stretch/>
        </p:blipFill>
        <p:spPr>
          <a:xfrm>
            <a:off x="2209800" y="828675"/>
            <a:ext cx="7772400" cy="529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6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9C2967-B472-2E93-0AE9-291CC1E8C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69729"/>
            <a:ext cx="7772400" cy="531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0F0660-97D3-7255-FE71-FD299B057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59" y="1911350"/>
            <a:ext cx="5410200" cy="303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2C22A0-2B0D-12BE-8480-93F86617E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920" y="542925"/>
            <a:ext cx="10712310" cy="60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76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0F0660-97D3-7255-FE71-FD299B057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59" y="1911350"/>
            <a:ext cx="5410200" cy="30353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4F82A87-50E6-CF4A-6C88-597ABDCE4D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38" r="7221"/>
          <a:stretch/>
        </p:blipFill>
        <p:spPr>
          <a:xfrm>
            <a:off x="2994245" y="985528"/>
            <a:ext cx="6633028" cy="436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0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56818954ACCE44B6E37C8ECEFF6517" ma:contentTypeVersion="13" ma:contentTypeDescription="Create a new document." ma:contentTypeScope="" ma:versionID="dfa3ab529f0b716d312cf916c405b3e8">
  <xsd:schema xmlns:xsd="http://www.w3.org/2001/XMLSchema" xmlns:xs="http://www.w3.org/2001/XMLSchema" xmlns:p="http://schemas.microsoft.com/office/2006/metadata/properties" xmlns:ns2="35c3db5d-59fb-4c00-9418-83115059e528" xmlns:ns3="b686f573-19df-430e-9804-2b9741b0e9e3" targetNamespace="http://schemas.microsoft.com/office/2006/metadata/properties" ma:root="true" ma:fieldsID="c4776099cd0c3d69fac84734fd9a135a" ns2:_="" ns3:_="">
    <xsd:import namespace="35c3db5d-59fb-4c00-9418-83115059e528"/>
    <xsd:import namespace="b686f573-19df-430e-9804-2b9741b0e9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c3db5d-59fb-4c00-9418-83115059e5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efc61f0-12f9-41a7-850b-dbf4306c02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86f573-19df-430e-9804-2b9741b0e9e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fd99001-1c75-4f49-ba6d-e5ca4b13a0dd}" ma:internalName="TaxCatchAll" ma:showField="CatchAllData" ma:web="b686f573-19df-430e-9804-2b9741b0e9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7991FB-7CDA-4813-8031-41C8F73D04F9}"/>
</file>

<file path=customXml/itemProps2.xml><?xml version="1.0" encoding="utf-8"?>
<ds:datastoreItem xmlns:ds="http://schemas.openxmlformats.org/officeDocument/2006/customXml" ds:itemID="{349FD2F6-548B-4F8A-A596-CAA5F1EB0F58}"/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21</Words>
  <Application>Microsoft Macintosh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Freestyle Script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Dalipi</dc:creator>
  <cp:lastModifiedBy>Alexander Ali Dalipi</cp:lastModifiedBy>
  <cp:revision>3</cp:revision>
  <dcterms:created xsi:type="dcterms:W3CDTF">2017-10-12T01:08:33Z</dcterms:created>
  <dcterms:modified xsi:type="dcterms:W3CDTF">2023-02-06T16:36:45Z</dcterms:modified>
</cp:coreProperties>
</file>