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C90F-49AE-43D1-B0C3-C31D3AF00AD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B1F-254A-4681-9C69-A991DFCAEB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67D2CF-4CBE-4D61-BF86-50F6C634C58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4FA377-9D63-4BEE-9D45-DE97E6A29BD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5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Congrulations</a:t>
            </a:r>
            <a:r>
              <a:rPr lang="en-US" sz="2000" dirty="0" smtClean="0"/>
              <a:t>’</a:t>
            </a:r>
            <a:br>
              <a:rPr lang="en-US" sz="2000" dirty="0" smtClean="0"/>
            </a:br>
            <a:r>
              <a:rPr lang="en-US" sz="1800" dirty="0" smtClean="0"/>
              <a:t>Old camera is yours</a:t>
            </a:r>
            <a:br>
              <a:rPr lang="en-US" sz="1800" dirty="0" smtClean="0"/>
            </a:br>
            <a:r>
              <a:rPr lang="en-US" sz="1200" dirty="0" smtClean="0"/>
              <a:t>This the camera very old is gives us simple photo it is an show piece now</a:t>
            </a:r>
            <a:endParaRPr lang="en-US" sz="1800" dirty="0"/>
          </a:p>
        </p:txBody>
      </p:sp>
      <p:pic>
        <p:nvPicPr>
          <p:cNvPr id="3" name="Picture 2" descr="embry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200"/>
            <a:ext cx="67818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Congrulations’ Old camera is yours This the camera very old is gives us simple photo it is an show piece now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Congrulations’ Old camera is yours This the camera very old is gives us simple photo it is an show piece now</dc:title>
  <dc:creator>admin</dc:creator>
  <cp:lastModifiedBy>admin</cp:lastModifiedBy>
  <cp:revision>1</cp:revision>
  <dcterms:created xsi:type="dcterms:W3CDTF">2022-11-05T11:29:15Z</dcterms:created>
  <dcterms:modified xsi:type="dcterms:W3CDTF">2022-11-05T11:37:38Z</dcterms:modified>
</cp:coreProperties>
</file>