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E69A-9EF6-F603-D572-5337B995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1312-F2E9-67BE-FEFC-C7D31CF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15E2-4642-F471-0674-7F1750B7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5D68-F004-FD68-879E-F3DEE687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2B223-A66C-2EF7-4B3B-F3655EE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53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BD29-B939-CE3C-0320-551A5C29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EC44-F65B-8008-75E5-48EE4042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A566-3976-6299-5419-2B2F7F0D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1221-4830-CF9A-E2B2-6C9CE665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6511-5308-00D7-7393-F9FFD01B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98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C1FE-0248-D8AA-F09F-C347A5EE1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65F12-2FDA-111B-E89E-B17BB1F5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70AA-630D-B295-E0B6-00789D37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BD3C-26CD-8058-1174-DACA16C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FBBF-7DD3-FA49-831B-0C83E085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8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171C-ECD1-863A-9F49-4AADF3B9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DED0-7774-DE6A-EC0E-AC5E875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F75A-918C-B563-0024-DA03F4ED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C2AE-2A20-0F7B-3F7B-01148273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F4D8-0025-9CDF-ABE5-E241BC8C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8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B74D-0C11-857B-5562-8F8BEDF0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978D-6FF3-F40F-8B85-7E71D8E5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09634-9B7F-7AEA-3F0A-7B51D894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50AB-822B-1CBC-5015-32D18DC9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1901-F36E-6187-5A03-B4CBA85E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3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95A0-B727-6232-BD3A-BF2290BF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AB81-C451-2128-8F81-B6067327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40D72-6F6A-F62C-F808-4E31FDEB9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8616-2312-13CF-2A12-EDE12C5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2ECB5-F948-AF15-2969-9EFB1F4C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B3795-7213-3F7B-459C-195DCA4D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86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F30F-B03A-7A78-4822-A8B7DF81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28319-926F-2719-0D17-DE58F83C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15C6D-7A7D-B01F-A2EA-114931C93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6E930-5704-C631-7FA6-DB80BACAB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0CCC9-1D26-5740-B763-F6927FC97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43D1C-6061-E2BC-E6FA-C164DAB5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62FBE-466E-C402-88DE-D9194324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758D9-F4C4-1D41-7BF8-35C5FAA6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42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8EC-8D50-7563-6BEF-37E81C9A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CD2CF-9ED3-A18F-21ED-90423BB9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56B4E-762E-35B8-C979-EB6D2374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9812-E986-2467-9340-2A9D358B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8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3F447-80C3-0E2D-6861-8CA34C62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79041-29FA-0E4F-5917-310CF9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60376-BD8B-D62E-C83E-C315F0FD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58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F912-DA3D-956B-64EE-15D4DC35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FE98-89E2-B60A-A1C5-708F2E75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ED5A1-F0E5-4F45-2140-ED004559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BA0B3-A3D7-194A-4038-1E4B7C88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EC74C-61A4-E3AE-D95D-E87C386D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9B83D-EB97-5442-4D0C-C9DFD7F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50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F78E-644B-B3A3-1BB1-B689C691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BE1E0-2EEF-E97C-160C-640C73A63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A7468-F7E5-7CED-6122-496D4FA0F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BC72-F397-27FE-6B23-3862D468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C3CF-5A3D-5F87-2B65-D835D449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BBF41-FD26-0C47-A7C5-D6F599CB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20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3D7F5-CC9F-2761-E6C8-9E347FAA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97E7B-50F2-3079-D2D5-85E23D4B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139E-642A-EAB0-F0DA-884F5F810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F056-1887-476A-B91A-DCA7A6043C8A}" type="datetimeFigureOut">
              <a:rPr lang="he-IL" smtClean="0"/>
              <a:t>ל'/ניסן/תשפ"ד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9E5D-D7D1-941B-CA35-20CAF596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D611-09BF-3FC4-686C-6A7F754E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01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8F6D-F746-7D92-D283-4B70C4B7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891"/>
            <a:ext cx="9144000" cy="14105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Sensor name: PQ3834-00</a:t>
            </a:r>
            <a:br>
              <a:rPr lang="en-US" b="1" dirty="0"/>
            </a:br>
            <a:r>
              <a:rPr lang="en-US" b="1" dirty="0"/>
              <a:t>Sensor type – </a:t>
            </a:r>
            <a:r>
              <a:rPr lang="en-US" b="1" dirty="0" err="1"/>
              <a:t>Presusre</a:t>
            </a:r>
            <a:r>
              <a:rPr lang="en-US" b="1" dirty="0"/>
              <a:t> sensor</a:t>
            </a:r>
            <a:endParaRPr lang="he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542A4-AF13-F47F-CCFA-E9D2A23A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" y="2889505"/>
            <a:ext cx="4596881" cy="35661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u="sng" dirty="0"/>
              <a:t>AR app allow you to: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track the sensor with your camera’s mobile device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Simulate interaction with the sensor, without the need to touch it directly!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app will give you the information you need about the sensor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dirty="0"/>
              <a:t>Presented to you by: Omer Shamir</a:t>
            </a:r>
          </a:p>
        </p:txBody>
      </p:sp>
      <p:pic>
        <p:nvPicPr>
          <p:cNvPr id="7" name="Picture 6" descr="An orange and black device&#10;&#10;Description automatically generated">
            <a:extLst>
              <a:ext uri="{FF2B5EF4-FFF2-40B4-BE49-F238E27FC236}">
                <a16:creationId xmlns:a16="http://schemas.microsoft.com/office/drawing/2014/main" id="{12D0B991-1574-C37D-97A3-4E1803D2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08" y="2889504"/>
            <a:ext cx="6362230" cy="28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Sensor name: PQ3834-00 Sensor type – Presusre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name: PQ3834-00 Sensor type – Presusre sensor</dc:title>
  <dc:creator>עומר שמיר</dc:creator>
  <cp:lastModifiedBy>Omer Shamir</cp:lastModifiedBy>
  <cp:revision>3</cp:revision>
  <dcterms:created xsi:type="dcterms:W3CDTF">2024-05-08T15:38:27Z</dcterms:created>
  <dcterms:modified xsi:type="dcterms:W3CDTF">2024-05-08T17:06:43Z</dcterms:modified>
</cp:coreProperties>
</file>