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ceab91b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ceab91b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5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0ceab91b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0ceab91b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0ceab91b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0ceab91b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0ceab91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0ceab91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fc383095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fc383095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0ceab91b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0ceab91b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ceab91b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ceab91b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ceab91b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ceab91b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ceab91b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ceab91b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dl.mongodb.org/windows/mongodb-windows-x86_64-7.0.12-signed.ms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gadhiya1504" TargetMode="External"/><Relationship Id="rId2" Type="http://schemas.openxmlformats.org/officeDocument/2006/relationships/hyperlink" Target="https://github.com/omnakum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62100"/>
            <a:ext cx="85206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Recent Trend &amp; Technology</a:t>
            </a: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4447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  MERN Stack	</a:t>
            </a:r>
            <a:endParaRPr sz="4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08" y="2237300"/>
            <a:ext cx="4620087" cy="2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will cover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IN" dirty="0"/>
              <a:t>React Component</a:t>
            </a: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 Hooks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 Router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MongoDB Schema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Express Api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4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3F53-E0A9-1577-2EAC-D8A4A1FB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308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5FB6-B5F9-A022-40D8-E27C6B0B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1458"/>
            <a:ext cx="8520600" cy="4044757"/>
          </a:xfrm>
        </p:spPr>
        <p:txBody>
          <a:bodyPr>
            <a:noAutofit/>
          </a:bodyPr>
          <a:lstStyle/>
          <a:p>
            <a:r>
              <a:rPr lang="en-IN" sz="1400" dirty="0"/>
              <a:t>MongoDB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Download community edition </a:t>
            </a:r>
            <a:r>
              <a:rPr lang="en-IN" dirty="0" err="1"/>
              <a:t>mongoDB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https://fastdl.mongodb.org/windows/mongodb-windows-x86_64-7.0.12-signed.msi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sz="1400" dirty="0"/>
              <a:t>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Create folder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cd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–y 	      // for creating </a:t>
            </a:r>
            <a:r>
              <a:rPr lang="en-IN" dirty="0" err="1"/>
              <a:t>package.json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sz="1400" dirty="0"/>
              <a:t>Express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express   // run in the server folder</a:t>
            </a:r>
          </a:p>
          <a:p>
            <a:pPr marL="596900" lvl="1" indent="0">
              <a:buNone/>
            </a:pPr>
            <a:endParaRPr lang="en-IN" dirty="0"/>
          </a:p>
          <a:p>
            <a:r>
              <a:rPr lang="en-IN" sz="1400" dirty="0"/>
              <a:t>React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npx</a:t>
            </a:r>
            <a:r>
              <a:rPr lang="en-IN" dirty="0"/>
              <a:t> create-react-app </a:t>
            </a:r>
            <a:r>
              <a:rPr lang="en-IN" dirty="0" err="1"/>
              <a:t>appName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cd </a:t>
            </a:r>
            <a:r>
              <a:rPr lang="en-IN" dirty="0" err="1"/>
              <a:t>appName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npm</a:t>
            </a:r>
            <a:r>
              <a:rPr lang="en-IN" dirty="0"/>
              <a:t> start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96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0F3-E6CA-4C1F-B0CD-60019EA2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DD07-5F3D-AA31-5FCC-9D0FE1122F9B}"/>
              </a:ext>
            </a:extLst>
          </p:cNvPr>
          <p:cNvSpPr txBox="1"/>
          <p:nvPr/>
        </p:nvSpPr>
        <p:spPr>
          <a:xfrm>
            <a:off x="2286000" y="3648627"/>
            <a:ext cx="45720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3474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https://github.com/omnakum2</a:t>
            </a:r>
            <a:endParaRPr lang="en-IN" sz="1800" b="0" i="0" dirty="0">
              <a:solidFill>
                <a:srgbClr val="595959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-3474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hlinkClick r:id="rId3"/>
              </a:rPr>
              <a:t>https://github.com/princegadhiya1504</a:t>
            </a:r>
            <a:endParaRPr lang="en-IN" sz="1800" dirty="0">
              <a:effectLst/>
            </a:endParaRPr>
          </a:p>
          <a:p>
            <a:pPr marL="109728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9363E-8579-4D59-E962-648D0EED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37" y="-158524"/>
            <a:ext cx="3598126" cy="20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6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What is the MERN stack?</a:t>
            </a:r>
            <a:endParaRPr sz="3020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38600" y="956400"/>
            <a:ext cx="85206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MERN stack is a collection of technologies used to build modern web applications. It includes MongoDB (database), Express.js (backend framework), React (frontend library), and Node.js (runtime environment).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299700"/>
            <a:ext cx="8347500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dk1"/>
                </a:solidFill>
              </a:rPr>
              <a:t>MongoDB</a:t>
            </a:r>
            <a:r>
              <a:rPr lang="en" sz="1500" dirty="0">
                <a:solidFill>
                  <a:schemeClr val="dk1"/>
                </a:solidFill>
              </a:rPr>
              <a:t>: A NoSQL database that stores data in JSON-like documents, allowing for flexible and scalable data management.</a:t>
            </a:r>
            <a:endParaRPr sz="15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dk1"/>
                </a:solidFill>
              </a:rPr>
              <a:t>Express.js</a:t>
            </a:r>
            <a:r>
              <a:rPr lang="en" sz="1500" dirty="0">
                <a:solidFill>
                  <a:schemeClr val="dk1"/>
                </a:solidFill>
              </a:rPr>
              <a:t>: Express is used to simplify building web applications and APIs by providing robust features for routing, middleware, and handling HTTP requests and responses.</a:t>
            </a:r>
            <a:endParaRPr sz="15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dk1"/>
                </a:solidFill>
              </a:rPr>
              <a:t>React</a:t>
            </a:r>
            <a:r>
              <a:rPr lang="en" sz="1500" dirty="0">
                <a:solidFill>
                  <a:schemeClr val="dk1"/>
                </a:solidFill>
              </a:rPr>
              <a:t>: A front-end library developed by Facebook for building user interfaces with reusable components.</a:t>
            </a:r>
            <a:endParaRPr sz="15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dk1"/>
                </a:solidFill>
              </a:rPr>
              <a:t>Node.js</a:t>
            </a:r>
            <a:r>
              <a:rPr lang="en" sz="1500" dirty="0">
                <a:solidFill>
                  <a:schemeClr val="dk1"/>
                </a:solidFill>
              </a:rPr>
              <a:t>: A JavaScript runtime built on Chrome’s V8 engine that enables server-side scripting and building scalable network applications.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44793" y="1773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MERN Stack work?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413" y="1979100"/>
            <a:ext cx="6429178" cy="29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6975E8-6689-10DB-52DD-EE582892A4DE}"/>
              </a:ext>
            </a:extLst>
          </p:cNvPr>
          <p:cNvSpPr txBox="1"/>
          <p:nvPr/>
        </p:nvSpPr>
        <p:spPr>
          <a:xfrm>
            <a:off x="311700" y="1017725"/>
            <a:ext cx="77798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MERN architecture allows you to easily construct a 3-tier architecture (frontend, backend, database) entirely using JavaScript and JSON.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	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r>
              <a:rPr lang="en" sz="1700" b="1" dirty="0">
                <a:solidFill>
                  <a:schemeClr val="dk1"/>
                </a:solidFill>
              </a:rPr>
              <a:t>Full-stack JavaScript</a:t>
            </a:r>
            <a:r>
              <a:rPr lang="en" sz="1700" dirty="0">
                <a:solidFill>
                  <a:schemeClr val="dk1"/>
                </a:solidFill>
              </a:rPr>
              <a:t>:  You use one language, JavaScript, for the whole project, making development easier.</a:t>
            </a: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endParaRPr sz="1700" dirty="0">
              <a:solidFill>
                <a:schemeClr val="dk1"/>
              </a:solidFill>
            </a:endParaRP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r>
              <a:rPr lang="en" sz="1700" b="1" dirty="0">
                <a:solidFill>
                  <a:schemeClr val="dk1"/>
                </a:solidFill>
              </a:rPr>
              <a:t>Scalability and Flexibility</a:t>
            </a:r>
            <a:r>
              <a:rPr lang="en" sz="1700" dirty="0">
                <a:solidFill>
                  <a:schemeClr val="dk1"/>
                </a:solidFill>
              </a:rPr>
              <a:t>: MERN stack applications are highly scalable and flexible due to the non-blocking nature of Node.js and the schema-less nature of MongoDB.</a:t>
            </a: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endParaRPr sz="1700" dirty="0">
              <a:solidFill>
                <a:schemeClr val="dk1"/>
              </a:solidFill>
            </a:endParaRP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r>
              <a:rPr lang="en" sz="1700" b="1" dirty="0">
                <a:solidFill>
                  <a:schemeClr val="dk1"/>
                </a:solidFill>
              </a:rPr>
              <a:t>Strong Community Support</a:t>
            </a:r>
            <a:r>
              <a:rPr lang="en" sz="1700" dirty="0">
                <a:solidFill>
                  <a:schemeClr val="dk1"/>
                </a:solidFill>
              </a:rPr>
              <a:t>: Each component of the MERN stack has a strong, active community, which provides extensive resources, libraries, and support.</a:t>
            </a: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endParaRPr lang="en" sz="1700" dirty="0">
              <a:solidFill>
                <a:schemeClr val="dk1"/>
              </a:solidFill>
            </a:endParaRP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dk1"/>
                </a:solidFill>
              </a:rPr>
              <a:t>Single Language</a:t>
            </a:r>
            <a:r>
              <a:rPr lang="en-US" sz="1700" dirty="0">
                <a:solidFill>
                  <a:schemeClr val="dk1"/>
                </a:solidFill>
              </a:rPr>
              <a:t>: Easy to switch between client-side and server-side code.</a:t>
            </a: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endParaRPr lang="en" sz="1700" dirty="0">
              <a:solidFill>
                <a:schemeClr val="dk1"/>
              </a:solidFill>
            </a:endParaRPr>
          </a:p>
          <a:p>
            <a:pPr marL="361950" indent="-285750">
              <a:buSzPts val="2400"/>
              <a:buFont typeface="Wingdings" panose="05000000000000000000" pitchFamily="2" charset="2"/>
              <a:buChar char="§"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MongoDB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Open-source document-oriented database.</a:t>
            </a:r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endParaRPr sz="1800" dirty="0"/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It stores data in JSON format.</a:t>
            </a:r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endParaRPr sz="1800" dirty="0"/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Schema Less - Any type of data in a separate document.</a:t>
            </a:r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endParaRPr sz="1800" dirty="0"/>
          </a:p>
          <a:p>
            <a:pPr marL="400050" indent="-285750"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Use of JavaScript - MongoDB uses JavaScript which is the biggest advantage.</a:t>
            </a:r>
            <a:endParaRPr sz="18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JavaScript run-time environment built on Chrome's V8 JavaScript.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Node.js allows you to run JavaScript on the server.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Ryan Dahl developed Node.js in 2009 and It is free &amp; open source, written in C++.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It supports back-end services such as APIs.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ExpressJS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Flexible Node.js framework that provides robust set of features for web application and mobile application.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It provides easy routing of requests based on HTTP methods and URLs.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It allows to set up middlewares to respond to HTTP Requests.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Allows to dynamically render HTML Pages based on passing arguments to templates.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 is used to build single-page applications.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A JavaScript library for building user interfaces for web and mobile applications.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 allows us to create reusable Ul components.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React-router to handle the front-end routing.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 was created by Jordan Walke, a Software Engineer at Facebook.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React?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JSX (JavaScript XML) makes it easier and simpler to write React components.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ReactJS supports Components. These components also promote code reusability and make the overall web application easier to understand and debug.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586</Words>
  <Application>Microsoft Office PowerPoint</Application>
  <PresentationFormat>On-screen Show (16:9)</PresentationFormat>
  <Paragraphs>87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Recent Trend &amp; Technology</vt:lpstr>
      <vt:lpstr>What is the MERN stack?</vt:lpstr>
      <vt:lpstr>How does the MERN Stack work?</vt:lpstr>
      <vt:lpstr>Benefits </vt:lpstr>
      <vt:lpstr>MongoDB  </vt:lpstr>
      <vt:lpstr>NodeJS</vt:lpstr>
      <vt:lpstr>ExpressJS</vt:lpstr>
      <vt:lpstr>ReactJS</vt:lpstr>
      <vt:lpstr>Why to use React?</vt:lpstr>
      <vt:lpstr>What we will cover</vt:lpstr>
      <vt:lpstr>Installation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</dc:creator>
  <cp:lastModifiedBy>Om Nakum</cp:lastModifiedBy>
  <cp:revision>4</cp:revision>
  <dcterms:modified xsi:type="dcterms:W3CDTF">2024-08-09T17:50:47Z</dcterms:modified>
</cp:coreProperties>
</file>