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6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00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2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54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9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7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0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0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7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3250-CEED-451C-A722-5D0409C617A1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647EC9-709D-4634-95B5-D8C5E3AFB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C1F3D-BAB9-4515-9B8C-E221FD7C6E81}"/>
              </a:ext>
            </a:extLst>
          </p:cNvPr>
          <p:cNvSpPr/>
          <p:nvPr/>
        </p:nvSpPr>
        <p:spPr>
          <a:xfrm>
            <a:off x="71534" y="2644170"/>
            <a:ext cx="1204893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9525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SHRI SANT GAJANAN MAHARAJ COLLEGE </a:t>
            </a:r>
            <a:r>
              <a:rPr lang="en-US" sz="4800" cap="none" spc="0" dirty="0">
                <a:ln w="9525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OF ENGINEERING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, SHEGAON - 444203</a:t>
            </a:r>
            <a:endParaRPr lang="en-US" sz="4800" cap="none" spc="0" dirty="0">
              <a:ln w="9525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9693B-7412-482B-A878-8133D4FA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" y="214604"/>
            <a:ext cx="1956031" cy="14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5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9F61BD-BBC1-4891-90C3-111B236EFF08}"/>
              </a:ext>
            </a:extLst>
          </p:cNvPr>
          <p:cNvSpPr/>
          <p:nvPr/>
        </p:nvSpPr>
        <p:spPr>
          <a:xfrm>
            <a:off x="6806063" y="3624943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FCA73-9110-4333-BD16-326954EBDBEC}"/>
              </a:ext>
            </a:extLst>
          </p:cNvPr>
          <p:cNvSpPr/>
          <p:nvPr/>
        </p:nvSpPr>
        <p:spPr>
          <a:xfrm>
            <a:off x="1294427" y="1916783"/>
            <a:ext cx="1000494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SUBJECT :</a:t>
            </a:r>
            <a:r>
              <a:rPr lang="en-US" sz="5400" dirty="0">
                <a:ln w="12700">
                  <a:noFill/>
                  <a:prstDash val="solid"/>
                </a:ln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Algerian" panose="04020705040A02060702" pitchFamily="82" charset="0"/>
              </a:rPr>
              <a:t>OOP {MINI PROJECT}</a:t>
            </a:r>
          </a:p>
          <a:p>
            <a:r>
              <a:rPr lang="en-US" sz="5400" cap="none" spc="0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TOPIC :</a:t>
            </a:r>
            <a:r>
              <a:rPr lang="en-US" sz="5400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Algerian" panose="04020705040A02060702" pitchFamily="82" charset="0"/>
              </a:rPr>
              <a:t>C++ PROGRAM FOR 								 HOTEL </a:t>
            </a:r>
            <a:r>
              <a:rPr lang="en-US" sz="5400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Algerian" panose="04020705040A02060702" pitchFamily="82" charset="0"/>
              </a:rPr>
              <a:t>SYSTEM</a:t>
            </a:r>
          </a:p>
          <a:p>
            <a:r>
              <a:rPr lang="en-US" sz="5400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CLASS : </a:t>
            </a:r>
            <a:r>
              <a:rPr lang="en-US" sz="540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Algerian" panose="04020705040A02060702" pitchFamily="82" charset="0"/>
              </a:rPr>
              <a:t>2U2</a:t>
            </a:r>
            <a:endParaRPr lang="en-US" sz="5400" cap="none" spc="0" dirty="0">
              <a:ln w="12700">
                <a:noFill/>
                <a:prstDash val="solid"/>
              </a:ln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9CDE51-7AAB-4B38-B374-A2617B4E20C7}"/>
              </a:ext>
            </a:extLst>
          </p:cNvPr>
          <p:cNvSpPr/>
          <p:nvPr/>
        </p:nvSpPr>
        <p:spPr>
          <a:xfrm>
            <a:off x="905069" y="446045"/>
            <a:ext cx="490790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PRESENTED BY :</a:t>
            </a:r>
            <a:endParaRPr lang="en-US" sz="4800" b="1" cap="none" spc="0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7AF81-71E8-4226-92F7-EE0B63AF2996}"/>
              </a:ext>
            </a:extLst>
          </p:cNvPr>
          <p:cNvSpPr/>
          <p:nvPr/>
        </p:nvSpPr>
        <p:spPr>
          <a:xfrm>
            <a:off x="905069" y="1684175"/>
            <a:ext cx="8453535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OM NALAMWAR  [LEADER]                		52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SUMIT MAHENDRA JANGALE        	      	61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ATHARV PRAKASH DESHPANDE          	37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TEJAS RAMSINGH CHAVHAN                 	62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SANKET RAJENDRA YENDE                  	60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BHAVESH RAJENDRA SHAH          			</a:t>
            </a: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39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YASH M GANGANE                                  	67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RAM RAJENDRA SHINDIJAMEKAR   	     57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NISHANT RAMDAS SAWALE               		50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Montserrat" panose="00000500000000000000" pitchFamily="50" charset="0"/>
              </a:rPr>
              <a:t>NAMAN  SHARMA                      				47</a:t>
            </a:r>
          </a:p>
        </p:txBody>
      </p:sp>
    </p:spTree>
    <p:extLst>
      <p:ext uri="{BB962C8B-B14F-4D97-AF65-F5344CB8AC3E}">
        <p14:creationId xmlns:p14="http://schemas.microsoft.com/office/powerpoint/2010/main" val="8663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799F55-5324-40D6-9F87-482CA201B02C}"/>
              </a:ext>
            </a:extLst>
          </p:cNvPr>
          <p:cNvSpPr/>
          <p:nvPr/>
        </p:nvSpPr>
        <p:spPr>
          <a:xfrm>
            <a:off x="814291" y="457201"/>
            <a:ext cx="336582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spc="0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  <a:latin typeface="Algerian" panose="04020705040A02060702" pitchFamily="82" charset="0"/>
              </a:rPr>
              <a:t>PROGRAM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77DB1-5D1A-4F87-AC66-8AA9CB6B31AA}"/>
              </a:ext>
            </a:extLst>
          </p:cNvPr>
          <p:cNvSpPr txBox="1"/>
          <p:nvPr/>
        </p:nvSpPr>
        <p:spPr>
          <a:xfrm>
            <a:off x="1842931" y="3105834"/>
            <a:ext cx="85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Montserrat" panose="00000500000000000000" pitchFamily="50" charset="0"/>
              </a:rPr>
              <a:t>Hotel Management Program.cpp</a:t>
            </a:r>
          </a:p>
        </p:txBody>
      </p:sp>
    </p:spTree>
    <p:extLst>
      <p:ext uri="{BB962C8B-B14F-4D97-AF65-F5344CB8AC3E}">
        <p14:creationId xmlns:p14="http://schemas.microsoft.com/office/powerpoint/2010/main" val="19202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C65A6-7E38-4CE8-9D32-D91C1608A4DF}"/>
              </a:ext>
            </a:extLst>
          </p:cNvPr>
          <p:cNvSpPr/>
          <p:nvPr/>
        </p:nvSpPr>
        <p:spPr>
          <a:xfrm>
            <a:off x="3875829" y="2352402"/>
            <a:ext cx="34063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GUIDED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802E5-0B24-4777-8874-1A97F8B1423D}"/>
              </a:ext>
            </a:extLst>
          </p:cNvPr>
          <p:cNvSpPr txBox="1"/>
          <p:nvPr/>
        </p:nvSpPr>
        <p:spPr>
          <a:xfrm>
            <a:off x="2983099" y="3363686"/>
            <a:ext cx="5602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F0"/>
                </a:solidFill>
                <a:latin typeface="Montserrat" panose="00000500000000000000" pitchFamily="50" charset="0"/>
              </a:rPr>
              <a:t>Dr. Santosh B. Patil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F0"/>
                </a:solidFill>
                <a:latin typeface="Montserrat" panose="00000500000000000000" pitchFamily="50" charset="0"/>
              </a:rPr>
              <a:t>Mr. Tejrao P. Marode</a:t>
            </a:r>
          </a:p>
        </p:txBody>
      </p:sp>
    </p:spTree>
    <p:extLst>
      <p:ext uri="{BB962C8B-B14F-4D97-AF65-F5344CB8AC3E}">
        <p14:creationId xmlns:p14="http://schemas.microsoft.com/office/powerpoint/2010/main" val="15445047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BD954-1B4F-4CDE-A091-786255A363A1}"/>
              </a:ext>
            </a:extLst>
          </p:cNvPr>
          <p:cNvSpPr/>
          <p:nvPr/>
        </p:nvSpPr>
        <p:spPr>
          <a:xfrm>
            <a:off x="3041031" y="2828835"/>
            <a:ext cx="61099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06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126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Montserrat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jangale</dc:creator>
  <cp:lastModifiedBy>Om Nalamwar</cp:lastModifiedBy>
  <cp:revision>19</cp:revision>
  <dcterms:created xsi:type="dcterms:W3CDTF">2020-11-28T18:34:46Z</dcterms:created>
  <dcterms:modified xsi:type="dcterms:W3CDTF">2022-01-14T08:48:23Z</dcterms:modified>
</cp:coreProperties>
</file>