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80A7F-B67D-4738-9D08-437331F8E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E8C651-047F-4938-9674-D1BE51F09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1CEE4-A559-4B3E-BD8E-5BEE3FEE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74FE4-59B4-4764-B30E-7CC23CAC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B8552-73C9-4CA0-9F1E-BAA80A9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67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8CC5D-547A-4B99-8982-DA0D9128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684C57-11F2-4B1D-AE53-7C65D67A3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75476-7DA5-4D1D-BE32-19D40360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33F68A-5B18-4075-B3A3-92978F22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75F37-D13A-4755-8A97-7CBAC1D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45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BCFD36-4CEF-4B88-AB97-EF483177C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E5F0F6-189D-4E3D-81A8-C71AD5A8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57ADAD-BF95-4A99-9F25-393435A7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4A43-25C0-4C91-BE4E-2957803E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C965A-3FFD-4D98-88DE-C3963EF9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70E94-B83E-4F30-A7A4-F97C7C7F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2F6A44-77A9-46AA-A417-142F9BB2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D7F1BE-8D2D-4E7C-826D-9372F6B4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51940A-CA45-4455-B5A1-719327E2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CB4DE-7A3F-4B3C-8779-DB6E108F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5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795DF-2A80-4287-8855-7CA5231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5B089F-0A4B-4618-8A2E-F902F05E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4EB9D-901B-4D11-A491-30C4F928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EA86B-1197-4E3D-A140-F871E4B4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DACED-0581-453C-85DC-9072EE6E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46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5A489-0050-4C26-97F5-7451B020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AB08AA-1B13-448E-8FC6-178FADEE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2BF84-4D45-4DC0-A015-09FDEBD96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A80946-2E1D-4F95-AE97-96A48D24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19708-1E8A-4256-BE5C-31C80855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7506F5-1A65-450D-B78D-E6392E5A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02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BB55D-0DE5-4173-A1C9-D2875695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597ED-E64B-4BB6-927E-53846EB4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310754-0AC1-4AD5-B9FB-DB91793FE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9EA018-43F1-4195-8935-A7FEBA0E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4233CF-1157-458B-89CB-59387CE59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13F6A7-4868-46F9-AD47-365D02DF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0FC385-9ED8-46CF-805B-44B272BF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DFF277-116C-47B1-ABBF-CBE3A151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EAA65-6D39-47A8-8789-3DAE0412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E13DEE-A4FE-4C38-9AA6-9E5672CA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877-7913-4731-A39B-4749B685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B18AB6-331B-45DA-B8C4-42C4D9FD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0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147EFE-5486-43D1-A6C9-CBF0B678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72F0EE-BA87-4083-88E2-F375F1CD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942A49-057B-4BC3-9092-94455A28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53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AF378-E6E9-42EE-810B-DD1A2B79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54C5A-4EA5-401C-9697-66B3D473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AED3A7-C26E-4A27-A9D8-84C8210C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42DF0E-73E2-495C-A62E-5E15A1D4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ECA4EC-56C0-49D8-B234-FF1C7A4C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DB5E08-6E76-4945-A175-3690FAD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14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41BE-CBE0-4E89-A766-E6D52A47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9E5519-4D7D-44CC-892E-EB01D2B88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6359E3-225B-4FFE-B541-D032451E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044BB3-5377-4C44-96FD-4393BBE0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415C80-43F4-44B3-B880-3C5FD9CB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6B5-00DC-4A47-99AF-27DAA013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18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5F48AA-B9A2-497E-8E6A-EB9C4D2B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8E99C-46EA-4FEA-901F-642CD0C1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098C6F-76E6-4F44-B54E-8A8F0546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6C53-C992-485C-89D1-BF63B7025317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7E0689-1463-4286-BB7A-B41C7EC7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FF8AD-2D01-4363-BEC9-7578408EE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4F35-D612-43B7-9436-65586AEE5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64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B7A326D-141A-4EE2-8DEA-DDDEA90DB0EA}"/>
              </a:ext>
            </a:extLst>
          </p:cNvPr>
          <p:cNvSpPr/>
          <p:nvPr/>
        </p:nvSpPr>
        <p:spPr>
          <a:xfrm>
            <a:off x="260199" y="213912"/>
            <a:ext cx="11769614" cy="652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2D14474-40CE-467F-BF3B-E2B86E291815}"/>
              </a:ext>
            </a:extLst>
          </p:cNvPr>
          <p:cNvCxnSpPr>
            <a:cxnSpLocks/>
          </p:cNvCxnSpPr>
          <p:nvPr/>
        </p:nvCxnSpPr>
        <p:spPr>
          <a:xfrm>
            <a:off x="755009" y="1971413"/>
            <a:ext cx="10956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24330F-4E0C-4BE9-99D4-1AB21486848A}"/>
              </a:ext>
            </a:extLst>
          </p:cNvPr>
          <p:cNvSpPr txBox="1"/>
          <p:nvPr/>
        </p:nvSpPr>
        <p:spPr>
          <a:xfrm>
            <a:off x="689362" y="1770068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0" dirty="0">
                <a:effectLst/>
                <a:latin typeface="Consolas" panose="020B0609020204030204" pitchFamily="49" charset="0"/>
              </a:rPr>
              <a:t>10.0.0.0/24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E1E131-DDF0-4211-A5F3-407DCE6010CF}"/>
              </a:ext>
            </a:extLst>
          </p:cNvPr>
          <p:cNvSpPr/>
          <p:nvPr/>
        </p:nvSpPr>
        <p:spPr>
          <a:xfrm>
            <a:off x="3531765" y="2558797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AMF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CC19FA-F0E9-46F9-8A10-06ABFA1FE44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955409" y="1971413"/>
            <a:ext cx="0" cy="58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8D743B-1D8E-4450-9CBD-4605BE7DCE86}"/>
              </a:ext>
            </a:extLst>
          </p:cNvPr>
          <p:cNvSpPr txBox="1"/>
          <p:nvPr/>
        </p:nvSpPr>
        <p:spPr>
          <a:xfrm>
            <a:off x="3904683" y="23227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amf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301778-E65C-4435-BD09-7814B10C5F06}"/>
              </a:ext>
            </a:extLst>
          </p:cNvPr>
          <p:cNvSpPr/>
          <p:nvPr/>
        </p:nvSpPr>
        <p:spPr>
          <a:xfrm>
            <a:off x="4926238" y="2558797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SMF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15DBE82-DAD3-49CF-AD27-9721A31B35B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349882" y="1971413"/>
            <a:ext cx="0" cy="58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4C0BDB-BBFB-4B21-B2BB-E12034F92BA9}"/>
              </a:ext>
            </a:extLst>
          </p:cNvPr>
          <p:cNvSpPr txBox="1"/>
          <p:nvPr/>
        </p:nvSpPr>
        <p:spPr>
          <a:xfrm>
            <a:off x="5299548" y="233955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Consolas" panose="020B0609020204030204" pitchFamily="49" charset="0"/>
              </a:rPr>
              <a:t>smf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518F1B-634C-4541-AFD6-463A039C0972}"/>
              </a:ext>
            </a:extLst>
          </p:cNvPr>
          <p:cNvSpPr txBox="1"/>
          <p:nvPr/>
        </p:nvSpPr>
        <p:spPr>
          <a:xfrm>
            <a:off x="3866210" y="194708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>
                <a:effectLst/>
                <a:latin typeface="Consolas" panose="020B0609020204030204" pitchFamily="49" charset="0"/>
              </a:rPr>
              <a:t>.100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A78F64A-1EFC-4547-976E-F1462AEF9A3D}"/>
              </a:ext>
            </a:extLst>
          </p:cNvPr>
          <p:cNvSpPr/>
          <p:nvPr/>
        </p:nvSpPr>
        <p:spPr>
          <a:xfrm>
            <a:off x="6320712" y="2558797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UPF1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999633-BC9B-4447-9FC7-31520BB6DF37}"/>
              </a:ext>
            </a:extLst>
          </p:cNvPr>
          <p:cNvSpPr txBox="1"/>
          <p:nvPr/>
        </p:nvSpPr>
        <p:spPr>
          <a:xfrm>
            <a:off x="6744356" y="233265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Consolas" panose="020B0609020204030204" pitchFamily="49" charset="0"/>
              </a:rPr>
              <a:t>upf1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6B6B3F1-C916-4FE4-9064-1773FFC9161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744356" y="1971413"/>
            <a:ext cx="0" cy="58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69A553B-8268-47EB-AFCA-641E3D18350A}"/>
              </a:ext>
            </a:extLst>
          </p:cNvPr>
          <p:cNvSpPr/>
          <p:nvPr/>
        </p:nvSpPr>
        <p:spPr>
          <a:xfrm>
            <a:off x="9069739" y="1073792"/>
            <a:ext cx="996389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Consolas" panose="020B0609020204030204" pitchFamily="49" charset="0"/>
              </a:rPr>
              <a:t>MongoDB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FC4EC80-67EF-4D07-B214-37FDBCC131E9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563855" y="1426120"/>
            <a:ext cx="4079" cy="542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A52B88-A794-4038-A49A-71FAED9A277E}"/>
              </a:ext>
            </a:extLst>
          </p:cNvPr>
          <p:cNvSpPr txBox="1"/>
          <p:nvPr/>
        </p:nvSpPr>
        <p:spPr>
          <a:xfrm>
            <a:off x="9532218" y="137563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Consolas" panose="020B0609020204030204" pitchFamily="49" charset="0"/>
              </a:rPr>
              <a:t>db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8028172-270F-49B9-B9A6-8EAD9E68EA67}"/>
              </a:ext>
            </a:extLst>
          </p:cNvPr>
          <p:cNvSpPr/>
          <p:nvPr/>
        </p:nvSpPr>
        <p:spPr>
          <a:xfrm>
            <a:off x="10359056" y="1073792"/>
            <a:ext cx="1063503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Consolas" panose="020B0609020204030204" pitchFamily="49" charset="0"/>
              </a:rPr>
              <a:t>webconsole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D671387-C47F-4A8D-824B-444996A20B6C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0890808" y="1426120"/>
            <a:ext cx="0" cy="531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DFC055-567B-488F-99E2-50AE5833B4D6}"/>
              </a:ext>
            </a:extLst>
          </p:cNvPr>
          <p:cNvSpPr txBox="1"/>
          <p:nvPr/>
        </p:nvSpPr>
        <p:spPr>
          <a:xfrm>
            <a:off x="10853172" y="1374384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Consolas" panose="020B0609020204030204" pitchFamily="49" charset="0"/>
              </a:rPr>
              <a:t>webui</a:t>
            </a:r>
            <a:endParaRPr lang="en-US" altLang="ja-JP" sz="1100" dirty="0">
              <a:latin typeface="Consolas" panose="020B0609020204030204" pitchFamily="49" charset="0"/>
            </a:endParaRPr>
          </a:p>
          <a:p>
            <a:r>
              <a:rPr lang="en-US" altLang="ja-JP" sz="1100" b="0" dirty="0">
                <a:effectLst/>
                <a:latin typeface="Consolas" panose="020B0609020204030204" pitchFamily="49" charset="0"/>
              </a:rPr>
              <a:t>ex:5000/</a:t>
            </a:r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tcp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F280B7E-130B-4B10-8421-55F7A42D7441}"/>
              </a:ext>
            </a:extLst>
          </p:cNvPr>
          <p:cNvSpPr/>
          <p:nvPr/>
        </p:nvSpPr>
        <p:spPr>
          <a:xfrm>
            <a:off x="2208256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NSSF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355AEE-3A0D-4F8F-9D40-57A7662E3481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2631900" y="1426120"/>
            <a:ext cx="0" cy="545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462191F-3084-4BEC-B1DE-047C1AD4B272}"/>
              </a:ext>
            </a:extLst>
          </p:cNvPr>
          <p:cNvSpPr txBox="1"/>
          <p:nvPr/>
        </p:nvSpPr>
        <p:spPr>
          <a:xfrm>
            <a:off x="2557538" y="137752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nssf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E60D5C-DAFE-4F43-B163-8563136082E7}"/>
              </a:ext>
            </a:extLst>
          </p:cNvPr>
          <p:cNvSpPr/>
          <p:nvPr/>
        </p:nvSpPr>
        <p:spPr>
          <a:xfrm>
            <a:off x="3348469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AUSF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09C9D92-0A83-4600-B410-758E4D2DB95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769965" y="1426120"/>
            <a:ext cx="2148" cy="545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26A37A7-53F0-4915-B0D5-99443D4130F9}"/>
              </a:ext>
            </a:extLst>
          </p:cNvPr>
          <p:cNvSpPr txBox="1"/>
          <p:nvPr/>
        </p:nvSpPr>
        <p:spPr>
          <a:xfrm>
            <a:off x="3723519" y="137564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ausf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72295F5-2B88-4AC3-8C2D-936B146A2D34}"/>
              </a:ext>
            </a:extLst>
          </p:cNvPr>
          <p:cNvSpPr/>
          <p:nvPr/>
        </p:nvSpPr>
        <p:spPr>
          <a:xfrm>
            <a:off x="1384183" y="3318001"/>
            <a:ext cx="2994870" cy="221109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UERANSIM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B7F2E78A-3D0D-492C-9EBE-CAAA496B9328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2881618" y="1981617"/>
            <a:ext cx="0" cy="133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D8788D9-C042-4641-8A11-8AD4848234D6}"/>
              </a:ext>
            </a:extLst>
          </p:cNvPr>
          <p:cNvSpPr/>
          <p:nvPr/>
        </p:nvSpPr>
        <p:spPr>
          <a:xfrm>
            <a:off x="4508887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UDM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488493D-D51B-4BCE-B9BE-3865CBEBB734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932531" y="1426120"/>
            <a:ext cx="0" cy="545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8256A4C-29F5-4D53-8627-E89C8636298B}"/>
              </a:ext>
            </a:extLst>
          </p:cNvPr>
          <p:cNvSpPr txBox="1"/>
          <p:nvPr/>
        </p:nvSpPr>
        <p:spPr>
          <a:xfrm>
            <a:off x="4891951" y="137564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udm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904C8C8-DECC-4891-93AC-9A5471586481}"/>
              </a:ext>
            </a:extLst>
          </p:cNvPr>
          <p:cNvSpPr/>
          <p:nvPr/>
        </p:nvSpPr>
        <p:spPr>
          <a:xfrm>
            <a:off x="5649100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UDR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077BE9D-C33F-4FBF-B02A-510C45C2E667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072744" y="1426120"/>
            <a:ext cx="0" cy="55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4892C6B1-4DD0-4508-9EF8-B8AE979AEEE5}"/>
              </a:ext>
            </a:extLst>
          </p:cNvPr>
          <p:cNvSpPr txBox="1"/>
          <p:nvPr/>
        </p:nvSpPr>
        <p:spPr>
          <a:xfrm>
            <a:off x="6036282" y="137564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udr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F715A64-C32C-4C9C-B299-8B1EBF231BDE}"/>
              </a:ext>
            </a:extLst>
          </p:cNvPr>
          <p:cNvSpPr/>
          <p:nvPr/>
        </p:nvSpPr>
        <p:spPr>
          <a:xfrm>
            <a:off x="6789313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PCF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0746F0C-3237-4D8C-96BA-53476C755E93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211317" y="1426120"/>
            <a:ext cx="1640" cy="55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4FD6C46-B0AC-45A4-9D92-2B80C1D41C8D}"/>
              </a:ext>
            </a:extLst>
          </p:cNvPr>
          <p:cNvSpPr txBox="1"/>
          <p:nvPr/>
        </p:nvSpPr>
        <p:spPr>
          <a:xfrm>
            <a:off x="7180613" y="137564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pcf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D6DF2A4-5E08-46F6-8903-40B6FCBA6E00}"/>
              </a:ext>
            </a:extLst>
          </p:cNvPr>
          <p:cNvSpPr/>
          <p:nvPr/>
        </p:nvSpPr>
        <p:spPr>
          <a:xfrm>
            <a:off x="7929526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NRF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80339B7-AD6E-4DD7-96B9-FB33ECC01F51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8353170" y="1426120"/>
            <a:ext cx="0" cy="55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A407B1-30B7-4874-B49E-DC45F5EA7816}"/>
              </a:ext>
            </a:extLst>
          </p:cNvPr>
          <p:cNvSpPr txBox="1"/>
          <p:nvPr/>
        </p:nvSpPr>
        <p:spPr>
          <a:xfrm>
            <a:off x="8324944" y="137564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Consolas" panose="020B0609020204030204" pitchFamily="49" charset="0"/>
              </a:rPr>
              <a:t>nrf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D86B5C25-9E9A-4879-9E0D-7A1389101891}"/>
              </a:ext>
            </a:extLst>
          </p:cNvPr>
          <p:cNvSpPr txBox="1"/>
          <p:nvPr/>
        </p:nvSpPr>
        <p:spPr>
          <a:xfrm>
            <a:off x="2365177" y="4180310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Consolas" panose="020B0609020204030204" pitchFamily="49" charset="0"/>
              </a:rPr>
              <a:t>uesimtun0</a:t>
            </a:r>
          </a:p>
          <a:p>
            <a:r>
              <a:rPr lang="en-US" altLang="ja-JP" sz="1100" dirty="0">
                <a:latin typeface="Consolas" panose="020B0609020204030204" pitchFamily="49" charset="0"/>
              </a:rPr>
              <a:t>60.60.0.1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2118E4EA-0E01-41E2-AE42-5E0C16A9EDEC}"/>
              </a:ext>
            </a:extLst>
          </p:cNvPr>
          <p:cNvSpPr/>
          <p:nvPr/>
        </p:nvSpPr>
        <p:spPr>
          <a:xfrm>
            <a:off x="1433415" y="4415702"/>
            <a:ext cx="980319" cy="392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dk1"/>
                </a:solidFill>
                <a:latin typeface="Consolas" panose="020B0609020204030204" pitchFamily="49" charset="0"/>
              </a:rPr>
              <a:t>UE</a:t>
            </a:r>
            <a:endParaRPr lang="ja-JP" altLang="en-US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B93B45-B26A-430B-BA0F-799A28D79DB1}"/>
              </a:ext>
            </a:extLst>
          </p:cNvPr>
          <p:cNvSpPr/>
          <p:nvPr/>
        </p:nvSpPr>
        <p:spPr>
          <a:xfrm>
            <a:off x="3349662" y="3930976"/>
            <a:ext cx="980319" cy="105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>
                <a:solidFill>
                  <a:schemeClr val="dk1"/>
                </a:solidFill>
                <a:latin typeface="Consolas" panose="020B0609020204030204" pitchFamily="49" charset="0"/>
              </a:rPr>
              <a:t>gNB</a:t>
            </a:r>
            <a:endParaRPr lang="ja-JP" altLang="en-US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4C49C884-22D1-495F-8593-916C26AAA4C8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413734" y="4612018"/>
            <a:ext cx="7552387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5E350B81-BD7D-4788-A6DE-8756AB8AD1E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744356" y="2911125"/>
            <a:ext cx="0" cy="161893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252850A-2344-4071-8359-8494A1340DD7}"/>
              </a:ext>
            </a:extLst>
          </p:cNvPr>
          <p:cNvSpPr txBox="1"/>
          <p:nvPr/>
        </p:nvSpPr>
        <p:spPr>
          <a:xfrm>
            <a:off x="1358491" y="4785810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</a:rPr>
              <a:t>imsi</a:t>
            </a:r>
            <a:r>
              <a:rPr kumimoji="1" lang="en-US" altLang="ja-JP" sz="1200" dirty="0">
                <a:latin typeface="Consolas" panose="020B0609020204030204" pitchFamily="49" charset="0"/>
              </a:rPr>
              <a:t>-208930000000003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75C50B4-BAD2-4B87-A375-EE36253E6219}"/>
              </a:ext>
            </a:extLst>
          </p:cNvPr>
          <p:cNvSpPr txBox="1"/>
          <p:nvPr/>
        </p:nvSpPr>
        <p:spPr>
          <a:xfrm>
            <a:off x="755009" y="501560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アドレス</a:t>
            </a:r>
            <a:r>
              <a:rPr lang="ja-JP" altLang="en-US" sz="1100" dirty="0"/>
              <a:t>は</a:t>
            </a:r>
            <a:r>
              <a:rPr lang="en-US" altLang="ja-JP" sz="1100" dirty="0"/>
              <a:t>docker network</a:t>
            </a:r>
            <a:r>
              <a:rPr lang="ja-JP" altLang="en-US" sz="1100" dirty="0"/>
              <a:t>の</a:t>
            </a:r>
            <a:r>
              <a:rPr lang="en-US" altLang="ja-JP" sz="1100" dirty="0"/>
              <a:t>alias</a:t>
            </a:r>
            <a:r>
              <a:rPr lang="ja-JP" altLang="en-US" sz="1100" dirty="0"/>
              <a:t>で</a:t>
            </a:r>
            <a:r>
              <a:rPr lang="en-US" altLang="ja-JP" sz="1100" dirty="0"/>
              <a:t>xxx.free5gc.org</a:t>
            </a:r>
            <a:r>
              <a:rPr lang="ja-JP" altLang="en-US" sz="1100" dirty="0"/>
              <a:t>と設定している</a:t>
            </a:r>
            <a:endParaRPr lang="en-US" altLang="ja-JP" sz="1100" dirty="0"/>
          </a:p>
          <a:p>
            <a:r>
              <a:rPr kumimoji="1" lang="en-US" altLang="ja-JP" sz="1100" dirty="0"/>
              <a:t>xxx</a:t>
            </a:r>
            <a:r>
              <a:rPr kumimoji="1" lang="ja-JP" altLang="en-US" sz="1100" dirty="0"/>
              <a:t>に該当する部分のみ記載</a:t>
            </a:r>
            <a:endParaRPr kumimoji="1" lang="en-US" altLang="ja-JP" sz="1100" dirty="0"/>
          </a:p>
        </p:txBody>
      </p:sp>
      <p:sp>
        <p:nvSpPr>
          <p:cNvPr id="133" name="雲 132">
            <a:extLst>
              <a:ext uri="{FF2B5EF4-FFF2-40B4-BE49-F238E27FC236}">
                <a16:creationId xmlns:a16="http://schemas.microsoft.com/office/drawing/2014/main" id="{9DB4788D-6887-4A9A-836B-3FCDD57D2FAA}"/>
              </a:ext>
            </a:extLst>
          </p:cNvPr>
          <p:cNvSpPr/>
          <p:nvPr/>
        </p:nvSpPr>
        <p:spPr>
          <a:xfrm>
            <a:off x="9851931" y="3852793"/>
            <a:ext cx="1075668" cy="143227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50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4CD0475-AE3D-4F87-932C-425CC7685EEE}"/>
              </a:ext>
            </a:extLst>
          </p:cNvPr>
          <p:cNvSpPr/>
          <p:nvPr/>
        </p:nvSpPr>
        <p:spPr>
          <a:xfrm>
            <a:off x="260199" y="213912"/>
            <a:ext cx="11769614" cy="652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2D14474-40CE-467F-BF3B-E2B86E291815}"/>
              </a:ext>
            </a:extLst>
          </p:cNvPr>
          <p:cNvCxnSpPr>
            <a:cxnSpLocks/>
          </p:cNvCxnSpPr>
          <p:nvPr/>
        </p:nvCxnSpPr>
        <p:spPr>
          <a:xfrm>
            <a:off x="755009" y="1971413"/>
            <a:ext cx="10956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24330F-4E0C-4BE9-99D4-1AB21486848A}"/>
              </a:ext>
            </a:extLst>
          </p:cNvPr>
          <p:cNvSpPr txBox="1"/>
          <p:nvPr/>
        </p:nvSpPr>
        <p:spPr>
          <a:xfrm>
            <a:off x="689362" y="1770068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0" dirty="0">
                <a:effectLst/>
                <a:latin typeface="Consolas" panose="020B0609020204030204" pitchFamily="49" charset="0"/>
              </a:rPr>
              <a:t>10.0.0.0/24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E1E131-DDF0-4211-A5F3-407DCE6010CF}"/>
              </a:ext>
            </a:extLst>
          </p:cNvPr>
          <p:cNvSpPr/>
          <p:nvPr/>
        </p:nvSpPr>
        <p:spPr>
          <a:xfrm>
            <a:off x="3531765" y="2558797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AMF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CC19FA-F0E9-46F9-8A10-06ABFA1FE44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955409" y="1971413"/>
            <a:ext cx="0" cy="58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8D743B-1D8E-4450-9CBD-4605BE7DCE86}"/>
              </a:ext>
            </a:extLst>
          </p:cNvPr>
          <p:cNvSpPr txBox="1"/>
          <p:nvPr/>
        </p:nvSpPr>
        <p:spPr>
          <a:xfrm>
            <a:off x="3904683" y="23227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amf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301778-E65C-4435-BD09-7814B10C5F06}"/>
              </a:ext>
            </a:extLst>
          </p:cNvPr>
          <p:cNvSpPr/>
          <p:nvPr/>
        </p:nvSpPr>
        <p:spPr>
          <a:xfrm>
            <a:off x="4926238" y="2558797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SMF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15DBE82-DAD3-49CF-AD27-9721A31B35B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349882" y="1971413"/>
            <a:ext cx="0" cy="58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4C0BDB-BBFB-4B21-B2BB-E12034F92BA9}"/>
              </a:ext>
            </a:extLst>
          </p:cNvPr>
          <p:cNvSpPr txBox="1"/>
          <p:nvPr/>
        </p:nvSpPr>
        <p:spPr>
          <a:xfrm>
            <a:off x="5299548" y="233955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Consolas" panose="020B0609020204030204" pitchFamily="49" charset="0"/>
              </a:rPr>
              <a:t>smf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518F1B-634C-4541-AFD6-463A039C0972}"/>
              </a:ext>
            </a:extLst>
          </p:cNvPr>
          <p:cNvSpPr txBox="1"/>
          <p:nvPr/>
        </p:nvSpPr>
        <p:spPr>
          <a:xfrm>
            <a:off x="3866210" y="194708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>
                <a:effectLst/>
                <a:latin typeface="Consolas" panose="020B0609020204030204" pitchFamily="49" charset="0"/>
              </a:rPr>
              <a:t>.100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97A688-2B7E-41E8-A770-3A03CAB3BF6B}"/>
              </a:ext>
            </a:extLst>
          </p:cNvPr>
          <p:cNvSpPr txBox="1"/>
          <p:nvPr/>
        </p:nvSpPr>
        <p:spPr>
          <a:xfrm>
            <a:off x="755009" y="501560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アドレス</a:t>
            </a:r>
            <a:r>
              <a:rPr lang="ja-JP" altLang="en-US" sz="1100" dirty="0"/>
              <a:t>は</a:t>
            </a:r>
            <a:r>
              <a:rPr lang="en-US" altLang="ja-JP" sz="1100" dirty="0"/>
              <a:t>docker network</a:t>
            </a:r>
            <a:r>
              <a:rPr lang="ja-JP" altLang="en-US" sz="1100" dirty="0"/>
              <a:t>の</a:t>
            </a:r>
            <a:r>
              <a:rPr lang="en-US" altLang="ja-JP" sz="1100" dirty="0"/>
              <a:t>alias</a:t>
            </a:r>
            <a:r>
              <a:rPr lang="ja-JP" altLang="en-US" sz="1100" dirty="0"/>
              <a:t>で</a:t>
            </a:r>
            <a:r>
              <a:rPr lang="en-US" altLang="ja-JP" sz="1100" dirty="0"/>
              <a:t>xxx.free5gc.org</a:t>
            </a:r>
            <a:r>
              <a:rPr lang="ja-JP" altLang="en-US" sz="1100" dirty="0"/>
              <a:t>と設定している</a:t>
            </a:r>
            <a:endParaRPr lang="en-US" altLang="ja-JP" sz="1100" dirty="0"/>
          </a:p>
          <a:p>
            <a:r>
              <a:rPr kumimoji="1" lang="en-US" altLang="ja-JP" sz="1100" dirty="0"/>
              <a:t>xxx</a:t>
            </a:r>
            <a:r>
              <a:rPr kumimoji="1" lang="ja-JP" altLang="en-US" sz="1100" dirty="0"/>
              <a:t>に該当する部分のみ記載</a:t>
            </a:r>
            <a:endParaRPr kumimoji="1" lang="en-US" altLang="ja-JP" sz="11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A78F64A-1EFC-4547-976E-F1462AEF9A3D}"/>
              </a:ext>
            </a:extLst>
          </p:cNvPr>
          <p:cNvSpPr/>
          <p:nvPr/>
        </p:nvSpPr>
        <p:spPr>
          <a:xfrm>
            <a:off x="6320712" y="2558797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UPF1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999633-BC9B-4447-9FC7-31520BB6DF37}"/>
              </a:ext>
            </a:extLst>
          </p:cNvPr>
          <p:cNvSpPr txBox="1"/>
          <p:nvPr/>
        </p:nvSpPr>
        <p:spPr>
          <a:xfrm>
            <a:off x="6744356" y="233265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Consolas" panose="020B0609020204030204" pitchFamily="49" charset="0"/>
              </a:rPr>
              <a:t>upf1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6B6B3F1-C916-4FE4-9064-1773FFC9161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744356" y="1971413"/>
            <a:ext cx="0" cy="58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69A553B-8268-47EB-AFCA-641E3D18350A}"/>
              </a:ext>
            </a:extLst>
          </p:cNvPr>
          <p:cNvSpPr/>
          <p:nvPr/>
        </p:nvSpPr>
        <p:spPr>
          <a:xfrm>
            <a:off x="9069739" y="1073792"/>
            <a:ext cx="996389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Consolas" panose="020B0609020204030204" pitchFamily="49" charset="0"/>
              </a:rPr>
              <a:t>MongoDB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FC4EC80-67EF-4D07-B214-37FDBCC131E9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563855" y="1426120"/>
            <a:ext cx="4079" cy="542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A52B88-A794-4038-A49A-71FAED9A277E}"/>
              </a:ext>
            </a:extLst>
          </p:cNvPr>
          <p:cNvSpPr txBox="1"/>
          <p:nvPr/>
        </p:nvSpPr>
        <p:spPr>
          <a:xfrm>
            <a:off x="9532218" y="137563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Consolas" panose="020B0609020204030204" pitchFamily="49" charset="0"/>
              </a:rPr>
              <a:t>db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8028172-270F-49B9-B9A6-8EAD9E68EA67}"/>
              </a:ext>
            </a:extLst>
          </p:cNvPr>
          <p:cNvSpPr/>
          <p:nvPr/>
        </p:nvSpPr>
        <p:spPr>
          <a:xfrm>
            <a:off x="10359056" y="1073792"/>
            <a:ext cx="1063503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Consolas" panose="020B0609020204030204" pitchFamily="49" charset="0"/>
              </a:rPr>
              <a:t>webconsole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D671387-C47F-4A8D-824B-444996A20B6C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0890808" y="1426120"/>
            <a:ext cx="0" cy="531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DFC055-567B-488F-99E2-50AE5833B4D6}"/>
              </a:ext>
            </a:extLst>
          </p:cNvPr>
          <p:cNvSpPr txBox="1"/>
          <p:nvPr/>
        </p:nvSpPr>
        <p:spPr>
          <a:xfrm>
            <a:off x="10853172" y="1374384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Consolas" panose="020B0609020204030204" pitchFamily="49" charset="0"/>
              </a:rPr>
              <a:t>webui</a:t>
            </a:r>
            <a:endParaRPr lang="en-US" altLang="ja-JP" sz="1100" dirty="0">
              <a:latin typeface="Consolas" panose="020B0609020204030204" pitchFamily="49" charset="0"/>
            </a:endParaRPr>
          </a:p>
          <a:p>
            <a:r>
              <a:rPr lang="en-US" altLang="ja-JP" sz="1100" b="0" dirty="0">
                <a:effectLst/>
                <a:latin typeface="Consolas" panose="020B0609020204030204" pitchFamily="49" charset="0"/>
              </a:rPr>
              <a:t>ex:5000/</a:t>
            </a:r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tcp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F280B7E-130B-4B10-8421-55F7A42D7441}"/>
              </a:ext>
            </a:extLst>
          </p:cNvPr>
          <p:cNvSpPr/>
          <p:nvPr/>
        </p:nvSpPr>
        <p:spPr>
          <a:xfrm>
            <a:off x="2208256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NSSF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355AEE-3A0D-4F8F-9D40-57A7662E3481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2631900" y="1426120"/>
            <a:ext cx="0" cy="545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462191F-3084-4BEC-B1DE-047C1AD4B272}"/>
              </a:ext>
            </a:extLst>
          </p:cNvPr>
          <p:cNvSpPr txBox="1"/>
          <p:nvPr/>
        </p:nvSpPr>
        <p:spPr>
          <a:xfrm>
            <a:off x="2557538" y="137752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nssf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9E60D5C-DAFE-4F43-B163-8563136082E7}"/>
              </a:ext>
            </a:extLst>
          </p:cNvPr>
          <p:cNvSpPr/>
          <p:nvPr/>
        </p:nvSpPr>
        <p:spPr>
          <a:xfrm>
            <a:off x="3348469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AUSF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09C9D92-0A83-4600-B410-758E4D2DB95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769965" y="1426120"/>
            <a:ext cx="2148" cy="545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26A37A7-53F0-4915-B0D5-99443D4130F9}"/>
              </a:ext>
            </a:extLst>
          </p:cNvPr>
          <p:cNvSpPr txBox="1"/>
          <p:nvPr/>
        </p:nvSpPr>
        <p:spPr>
          <a:xfrm>
            <a:off x="3723519" y="137564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ausf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72295F5-2B88-4AC3-8C2D-936B146A2D34}"/>
              </a:ext>
            </a:extLst>
          </p:cNvPr>
          <p:cNvSpPr/>
          <p:nvPr/>
        </p:nvSpPr>
        <p:spPr>
          <a:xfrm>
            <a:off x="1384183" y="3318001"/>
            <a:ext cx="2994870" cy="30384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UERANSIM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B7F2E78A-3D0D-492C-9EBE-CAAA496B9328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2881618" y="1981617"/>
            <a:ext cx="0" cy="133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D8788D9-C042-4641-8A11-8AD4848234D6}"/>
              </a:ext>
            </a:extLst>
          </p:cNvPr>
          <p:cNvSpPr/>
          <p:nvPr/>
        </p:nvSpPr>
        <p:spPr>
          <a:xfrm>
            <a:off x="4508887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UDM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488493D-D51B-4BCE-B9BE-3865CBEBB734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932531" y="1426120"/>
            <a:ext cx="0" cy="545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8256A4C-29F5-4D53-8627-E89C8636298B}"/>
              </a:ext>
            </a:extLst>
          </p:cNvPr>
          <p:cNvSpPr txBox="1"/>
          <p:nvPr/>
        </p:nvSpPr>
        <p:spPr>
          <a:xfrm>
            <a:off x="4891951" y="137564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udm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904C8C8-DECC-4891-93AC-9A5471586481}"/>
              </a:ext>
            </a:extLst>
          </p:cNvPr>
          <p:cNvSpPr/>
          <p:nvPr/>
        </p:nvSpPr>
        <p:spPr>
          <a:xfrm>
            <a:off x="5649100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UDR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077BE9D-C33F-4FBF-B02A-510C45C2E667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072744" y="1426120"/>
            <a:ext cx="0" cy="55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4892C6B1-4DD0-4508-9EF8-B8AE979AEEE5}"/>
              </a:ext>
            </a:extLst>
          </p:cNvPr>
          <p:cNvSpPr txBox="1"/>
          <p:nvPr/>
        </p:nvSpPr>
        <p:spPr>
          <a:xfrm>
            <a:off x="6036282" y="137564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udr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F715A64-C32C-4C9C-B299-8B1EBF231BDE}"/>
              </a:ext>
            </a:extLst>
          </p:cNvPr>
          <p:cNvSpPr/>
          <p:nvPr/>
        </p:nvSpPr>
        <p:spPr>
          <a:xfrm>
            <a:off x="6789313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PCF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0746F0C-3237-4D8C-96BA-53476C755E93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211317" y="1426120"/>
            <a:ext cx="1640" cy="55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4FD6C46-B0AC-45A4-9D92-2B80C1D41C8D}"/>
              </a:ext>
            </a:extLst>
          </p:cNvPr>
          <p:cNvSpPr txBox="1"/>
          <p:nvPr/>
        </p:nvSpPr>
        <p:spPr>
          <a:xfrm>
            <a:off x="7180613" y="137564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dirty="0" err="1">
                <a:effectLst/>
                <a:latin typeface="Consolas" panose="020B0609020204030204" pitchFamily="49" charset="0"/>
              </a:rPr>
              <a:t>pcf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D6DF2A4-5E08-46F6-8903-40B6FCBA6E00}"/>
              </a:ext>
            </a:extLst>
          </p:cNvPr>
          <p:cNvSpPr/>
          <p:nvPr/>
        </p:nvSpPr>
        <p:spPr>
          <a:xfrm>
            <a:off x="7929526" y="1073792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onsolas" panose="020B0609020204030204" pitchFamily="49" charset="0"/>
              </a:rPr>
              <a:t>NRF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80339B7-AD6E-4DD7-96B9-FB33ECC01F51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8353170" y="1426120"/>
            <a:ext cx="0" cy="55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A407B1-30B7-4874-B49E-DC45F5EA7816}"/>
              </a:ext>
            </a:extLst>
          </p:cNvPr>
          <p:cNvSpPr txBox="1"/>
          <p:nvPr/>
        </p:nvSpPr>
        <p:spPr>
          <a:xfrm>
            <a:off x="8324944" y="137564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Consolas" panose="020B0609020204030204" pitchFamily="49" charset="0"/>
              </a:rPr>
              <a:t>nrf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D86B5C25-9E9A-4879-9E0D-7A1389101891}"/>
              </a:ext>
            </a:extLst>
          </p:cNvPr>
          <p:cNvSpPr txBox="1"/>
          <p:nvPr/>
        </p:nvSpPr>
        <p:spPr>
          <a:xfrm>
            <a:off x="2365177" y="3773503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Consolas" panose="020B0609020204030204" pitchFamily="49" charset="0"/>
              </a:rPr>
              <a:t>uesimtun0</a:t>
            </a:r>
          </a:p>
          <a:p>
            <a:r>
              <a:rPr lang="en-US" altLang="ja-JP" sz="1100" dirty="0">
                <a:latin typeface="Consolas" panose="020B0609020204030204" pitchFamily="49" charset="0"/>
              </a:rPr>
              <a:t>60.60.0.1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2118E4EA-0E01-41E2-AE42-5E0C16A9EDEC}"/>
              </a:ext>
            </a:extLst>
          </p:cNvPr>
          <p:cNvSpPr/>
          <p:nvPr/>
        </p:nvSpPr>
        <p:spPr>
          <a:xfrm>
            <a:off x="1433415" y="4008895"/>
            <a:ext cx="980319" cy="392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dk1"/>
                </a:solidFill>
                <a:latin typeface="Consolas" panose="020B0609020204030204" pitchFamily="49" charset="0"/>
              </a:rPr>
              <a:t>UE1</a:t>
            </a:r>
            <a:endParaRPr lang="ja-JP" altLang="en-US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B93B45-B26A-430B-BA0F-799A28D79DB1}"/>
              </a:ext>
            </a:extLst>
          </p:cNvPr>
          <p:cNvSpPr/>
          <p:nvPr/>
        </p:nvSpPr>
        <p:spPr>
          <a:xfrm>
            <a:off x="3349662" y="3682315"/>
            <a:ext cx="980319" cy="2366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>
                <a:solidFill>
                  <a:schemeClr val="dk1"/>
                </a:solidFill>
                <a:latin typeface="Consolas" panose="020B0609020204030204" pitchFamily="49" charset="0"/>
              </a:rPr>
              <a:t>gNB</a:t>
            </a:r>
            <a:endParaRPr lang="ja-JP" altLang="en-US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4C49C884-22D1-495F-8593-916C26AAA4C8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413734" y="4205211"/>
            <a:ext cx="7552387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5E350B81-BD7D-4788-A6DE-8756AB8AD1E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744356" y="2911125"/>
            <a:ext cx="0" cy="1293265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雲 128">
            <a:extLst>
              <a:ext uri="{FF2B5EF4-FFF2-40B4-BE49-F238E27FC236}">
                <a16:creationId xmlns:a16="http://schemas.microsoft.com/office/drawing/2014/main" id="{BAD65D90-E7A9-4040-983C-0F65B5A5AFDC}"/>
              </a:ext>
            </a:extLst>
          </p:cNvPr>
          <p:cNvSpPr/>
          <p:nvPr/>
        </p:nvSpPr>
        <p:spPr>
          <a:xfrm>
            <a:off x="9851931" y="3852792"/>
            <a:ext cx="1075668" cy="206758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DN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0CFB178-6BB2-4D89-BE30-B756CB650803}"/>
              </a:ext>
            </a:extLst>
          </p:cNvPr>
          <p:cNvSpPr/>
          <p:nvPr/>
        </p:nvSpPr>
        <p:spPr>
          <a:xfrm>
            <a:off x="7520866" y="2558797"/>
            <a:ext cx="847288" cy="35232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nsolas" panose="020B0609020204030204" pitchFamily="49" charset="0"/>
              </a:rPr>
              <a:t>UPF2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909D58E-262B-4959-A67B-AFB5024C0F7C}"/>
              </a:ext>
            </a:extLst>
          </p:cNvPr>
          <p:cNvSpPr txBox="1"/>
          <p:nvPr/>
        </p:nvSpPr>
        <p:spPr>
          <a:xfrm>
            <a:off x="7944510" y="233265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Consolas" panose="020B0609020204030204" pitchFamily="49" charset="0"/>
              </a:rPr>
              <a:t>upf2</a:t>
            </a:r>
            <a:endParaRPr lang="en-US" altLang="ja-JP" sz="11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1CEBD5C-41A9-4AED-BFF4-A86232CEC7A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7944510" y="1971413"/>
            <a:ext cx="0" cy="587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D081761-0B75-43C3-A11E-E504107DD952}"/>
              </a:ext>
            </a:extLst>
          </p:cNvPr>
          <p:cNvSpPr/>
          <p:nvPr/>
        </p:nvSpPr>
        <p:spPr>
          <a:xfrm>
            <a:off x="1433415" y="5337828"/>
            <a:ext cx="980319" cy="392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dk1"/>
                </a:solidFill>
                <a:latin typeface="Consolas" panose="020B0609020204030204" pitchFamily="49" charset="0"/>
              </a:rPr>
              <a:t>UE2</a:t>
            </a:r>
            <a:endParaRPr lang="ja-JP" altLang="en-US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8B14B6-312B-4441-9249-7A7C99B1EE22}"/>
              </a:ext>
            </a:extLst>
          </p:cNvPr>
          <p:cNvSpPr txBox="1"/>
          <p:nvPr/>
        </p:nvSpPr>
        <p:spPr>
          <a:xfrm>
            <a:off x="2365177" y="5120090"/>
            <a:ext cx="877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Consolas" panose="020B0609020204030204" pitchFamily="49" charset="0"/>
              </a:rPr>
              <a:t>uesimtun1</a:t>
            </a:r>
          </a:p>
          <a:p>
            <a:r>
              <a:rPr lang="en-US" altLang="ja-JP" sz="1100" dirty="0">
                <a:latin typeface="Consolas" panose="020B0609020204030204" pitchFamily="49" charset="0"/>
              </a:rPr>
              <a:t>60.61.0.1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FB65DCF-CAA2-49FE-A8F3-0E85BBBE291C}"/>
              </a:ext>
            </a:extLst>
          </p:cNvPr>
          <p:cNvCxnSpPr>
            <a:cxnSpLocks/>
          </p:cNvCxnSpPr>
          <p:nvPr/>
        </p:nvCxnSpPr>
        <p:spPr>
          <a:xfrm>
            <a:off x="2413734" y="5550977"/>
            <a:ext cx="7552387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F6539CB-50A6-41E4-A0C9-69F9C152E422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944510" y="2911125"/>
            <a:ext cx="34911" cy="2575275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2897A72-26F8-49C0-BE4A-30E42D299AC1}"/>
              </a:ext>
            </a:extLst>
          </p:cNvPr>
          <p:cNvSpPr txBox="1"/>
          <p:nvPr/>
        </p:nvSpPr>
        <p:spPr>
          <a:xfrm>
            <a:off x="1358491" y="4364382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</a:rPr>
              <a:t>imsi</a:t>
            </a:r>
            <a:r>
              <a:rPr kumimoji="1" lang="en-US" altLang="ja-JP" sz="1200" dirty="0">
                <a:latin typeface="Consolas" panose="020B0609020204030204" pitchFamily="49" charset="0"/>
              </a:rPr>
              <a:t>-208930000000003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5062625-40F9-422D-B6EB-FB3D26056B91}"/>
              </a:ext>
            </a:extLst>
          </p:cNvPr>
          <p:cNvSpPr txBox="1"/>
          <p:nvPr/>
        </p:nvSpPr>
        <p:spPr>
          <a:xfrm>
            <a:off x="1358491" y="5685413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</a:rPr>
              <a:t>imsi</a:t>
            </a:r>
            <a:r>
              <a:rPr kumimoji="1" lang="en-US" altLang="ja-JP" sz="1200" dirty="0">
                <a:latin typeface="Consolas" panose="020B0609020204030204" pitchFamily="49" charset="0"/>
              </a:rPr>
              <a:t>-208930000000004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3EACF2F-E3A4-45EC-B0DC-BB3C27C124EF}"/>
              </a:ext>
            </a:extLst>
          </p:cNvPr>
          <p:cNvSpPr txBox="1"/>
          <p:nvPr/>
        </p:nvSpPr>
        <p:spPr>
          <a:xfrm>
            <a:off x="1348127" y="363795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fi-FI" altLang="ja-JP" sz="1100" dirty="0"/>
              <a:t>SST=0x1</a:t>
            </a:r>
          </a:p>
          <a:p>
            <a:r>
              <a:rPr lang="fi-FI" altLang="ja-JP" sz="1100" dirty="0"/>
              <a:t>SD=0x010203</a:t>
            </a:r>
            <a:endParaRPr lang="ja-JP" altLang="en-US" sz="11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4683B23-DA0D-4D3A-B471-CCBC640485BB}"/>
              </a:ext>
            </a:extLst>
          </p:cNvPr>
          <p:cNvSpPr txBox="1"/>
          <p:nvPr/>
        </p:nvSpPr>
        <p:spPr>
          <a:xfrm>
            <a:off x="1348127" y="4947953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fi-FI" altLang="ja-JP" sz="1100" dirty="0"/>
              <a:t>SST=0x1</a:t>
            </a:r>
          </a:p>
          <a:p>
            <a:r>
              <a:rPr lang="fi-FI" altLang="ja-JP" sz="1100" dirty="0"/>
              <a:t>SD=0x112233</a:t>
            </a:r>
            <a:endParaRPr lang="ja-JP" altLang="en-US" sz="11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8476ED9-2C88-4F49-9EBD-B6A36B856531}"/>
              </a:ext>
            </a:extLst>
          </p:cNvPr>
          <p:cNvSpPr txBox="1"/>
          <p:nvPr/>
        </p:nvSpPr>
        <p:spPr>
          <a:xfrm>
            <a:off x="6721273" y="288296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fi-FI" altLang="ja-JP" sz="1100" dirty="0"/>
              <a:t>SST=0x1</a:t>
            </a:r>
          </a:p>
          <a:p>
            <a:r>
              <a:rPr lang="fi-FI" altLang="ja-JP" sz="1100" dirty="0"/>
              <a:t>SD=0x010203</a:t>
            </a:r>
            <a:endParaRPr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3E2F7DB-DE3A-45B3-B176-0F9E45EA2702}"/>
              </a:ext>
            </a:extLst>
          </p:cNvPr>
          <p:cNvSpPr txBox="1"/>
          <p:nvPr/>
        </p:nvSpPr>
        <p:spPr>
          <a:xfrm>
            <a:off x="7921427" y="290171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fi-FI" altLang="ja-JP" sz="1100" dirty="0"/>
              <a:t>SST=0x1</a:t>
            </a:r>
          </a:p>
          <a:p>
            <a:r>
              <a:rPr lang="fi-FI" altLang="ja-JP" sz="1100" dirty="0"/>
              <a:t>SD=0x112233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636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152</Words>
  <Application>Microsoft Office PowerPoint</Application>
  <PresentationFormat>ワイド画面</PresentationFormat>
  <Paragraphs>82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松本達郎 / Tatsuro Matsumoto</dc:creator>
  <cp:lastModifiedBy>松本達郎 / Tatsuro Matsumoto</cp:lastModifiedBy>
  <cp:revision>9</cp:revision>
  <dcterms:created xsi:type="dcterms:W3CDTF">2022-03-02T02:21:38Z</dcterms:created>
  <dcterms:modified xsi:type="dcterms:W3CDTF">2022-03-02T03:56:35Z</dcterms:modified>
</cp:coreProperties>
</file>