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63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05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290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84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51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523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039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66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16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9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28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36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24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5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16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9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B41E4D-6DF9-4C63-BDC1-5B20BDD8168A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65E9-4F3B-4038-812A-5384BBBD6C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14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FB225-9DFA-446B-8F00-26723611A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/>
              <a:t>Fußball-Ticker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9E4FF5-68BF-442F-992D-1FE643748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Paul Krampe &amp; fabian Hovestädt</a:t>
            </a:r>
          </a:p>
        </p:txBody>
      </p:sp>
    </p:spTree>
    <p:extLst>
      <p:ext uri="{BB962C8B-B14F-4D97-AF65-F5344CB8AC3E}">
        <p14:creationId xmlns:p14="http://schemas.microsoft.com/office/powerpoint/2010/main" val="24645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D73A3B2-2D71-4ABC-9ED1-D8E883B8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6288" y="276836"/>
            <a:ext cx="2519423" cy="1463730"/>
          </a:xfrm>
        </p:spPr>
        <p:txBody>
          <a:bodyPr/>
          <a:lstStyle/>
          <a:p>
            <a:r>
              <a:rPr lang="de-DE" sz="8000" dirty="0"/>
              <a:t>Idee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762E83F-F418-468E-A1AF-0F49D135626A}"/>
              </a:ext>
            </a:extLst>
          </p:cNvPr>
          <p:cNvSpPr txBox="1"/>
          <p:nvPr/>
        </p:nvSpPr>
        <p:spPr>
          <a:xfrm>
            <a:off x="1082179" y="1946246"/>
            <a:ext cx="602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- Teams auszuwählen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ECBE6E-9E1C-4E1C-8371-B78A954DEEC1}"/>
              </a:ext>
            </a:extLst>
          </p:cNvPr>
          <p:cNvSpPr txBox="1"/>
          <p:nvPr/>
        </p:nvSpPr>
        <p:spPr>
          <a:xfrm>
            <a:off x="1082180" y="2828835"/>
            <a:ext cx="989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- Spielergebnisse der ausgewählten Teams   anzeigen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54D4D52-E6C8-4CAA-B216-E4CAACAE225C}"/>
              </a:ext>
            </a:extLst>
          </p:cNvPr>
          <p:cNvSpPr txBox="1"/>
          <p:nvPr/>
        </p:nvSpPr>
        <p:spPr>
          <a:xfrm>
            <a:off x="1082180" y="4503987"/>
            <a:ext cx="989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- Teamübersicht der ausgewählten Teams anzeigen</a:t>
            </a:r>
          </a:p>
        </p:txBody>
      </p:sp>
    </p:spTree>
    <p:extLst>
      <p:ext uri="{BB962C8B-B14F-4D97-AF65-F5344CB8AC3E}">
        <p14:creationId xmlns:p14="http://schemas.microsoft.com/office/powerpoint/2010/main" val="310948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D73A3B2-2D71-4ABC-9ED1-D8E883B8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6288" y="360727"/>
            <a:ext cx="2519423" cy="1090570"/>
          </a:xfrm>
        </p:spPr>
        <p:txBody>
          <a:bodyPr/>
          <a:lstStyle/>
          <a:p>
            <a:r>
              <a:rPr lang="de-DE" sz="8000" dirty="0"/>
              <a:t>Idee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675AF6A-9078-4E8C-BC32-E31A6710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99" y="1451295"/>
            <a:ext cx="3753854" cy="500513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799E45-4380-489F-995F-085C4F3F1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51296"/>
            <a:ext cx="3753853" cy="500513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059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D73A3B2-2D71-4ABC-9ED1-D8E883B8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6288" y="360727"/>
            <a:ext cx="2519423" cy="1090570"/>
          </a:xfrm>
        </p:spPr>
        <p:txBody>
          <a:bodyPr/>
          <a:lstStyle/>
          <a:p>
            <a:r>
              <a:rPr lang="de-DE" sz="8000" dirty="0"/>
              <a:t>Idee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E0353A-A1AB-42EA-917C-E852F86FA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99" y="1451296"/>
            <a:ext cx="3753853" cy="500513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E3FAB30-D92B-480A-80FF-3F31F9BD7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451296"/>
            <a:ext cx="3753853" cy="500513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560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D73A3B2-2D71-4ABC-9ED1-D8E883B8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0837" y="536895"/>
            <a:ext cx="7050324" cy="1090570"/>
          </a:xfrm>
        </p:spPr>
        <p:txBody>
          <a:bodyPr/>
          <a:lstStyle/>
          <a:p>
            <a:r>
              <a:rPr lang="de-DE" sz="8000" dirty="0"/>
              <a:t>Clickdummy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D6007A-035E-4F58-9176-CD65618A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894" y="1627465"/>
            <a:ext cx="5735728" cy="49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5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D73A3B2-2D71-4ABC-9ED1-D8E883B8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0838" y="402672"/>
            <a:ext cx="7050324" cy="1090570"/>
          </a:xfrm>
        </p:spPr>
        <p:txBody>
          <a:bodyPr/>
          <a:lstStyle/>
          <a:p>
            <a:r>
              <a:rPr lang="de-DE" sz="8000" dirty="0"/>
              <a:t>Clickdummy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4DD1D4-6EBB-4D62-B2EC-5122F45C5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44" y="1493242"/>
            <a:ext cx="5737918" cy="49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5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D73A3B2-2D71-4ABC-9ED1-D8E883B8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0838" y="478173"/>
            <a:ext cx="7050324" cy="1090570"/>
          </a:xfrm>
        </p:spPr>
        <p:txBody>
          <a:bodyPr/>
          <a:lstStyle/>
          <a:p>
            <a:r>
              <a:rPr lang="de-DE" sz="8000" dirty="0"/>
              <a:t>Clickdummy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28E71C-1ED7-414A-B7D2-E678D64B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93" y="1568742"/>
            <a:ext cx="5251508" cy="51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2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D73A3B2-2D71-4ABC-9ED1-D8E883B8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68" y="3429000"/>
            <a:ext cx="9857064" cy="1090570"/>
          </a:xfrm>
        </p:spPr>
        <p:txBody>
          <a:bodyPr/>
          <a:lstStyle/>
          <a:p>
            <a:r>
              <a:rPr lang="de-DE" sz="13600" dirty="0"/>
              <a:t>Vorführung</a:t>
            </a:r>
          </a:p>
        </p:txBody>
      </p:sp>
    </p:spTree>
    <p:extLst>
      <p:ext uri="{BB962C8B-B14F-4D97-AF65-F5344CB8AC3E}">
        <p14:creationId xmlns:p14="http://schemas.microsoft.com/office/powerpoint/2010/main" val="242381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</Words>
  <Application>Microsoft Office PowerPoint</Application>
  <PresentationFormat>Breitbild</PresentationFormat>
  <Paragraphs>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Fußball-Ticker</vt:lpstr>
      <vt:lpstr>Idee</vt:lpstr>
      <vt:lpstr>Idee</vt:lpstr>
      <vt:lpstr>Idee</vt:lpstr>
      <vt:lpstr>Clickdummy</vt:lpstr>
      <vt:lpstr>Clickdummy</vt:lpstr>
      <vt:lpstr>Clickdummy</vt:lpstr>
      <vt:lpstr>Vorführung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Fußball-Ticker</dc:title>
  <dc:creator>Fabian Hovestaedt</dc:creator>
  <cp:lastModifiedBy>Fabian Hovestaedt</cp:lastModifiedBy>
  <cp:revision>8</cp:revision>
  <dcterms:created xsi:type="dcterms:W3CDTF">2020-01-17T08:27:48Z</dcterms:created>
  <dcterms:modified xsi:type="dcterms:W3CDTF">2020-01-17T10:47:42Z</dcterms:modified>
</cp:coreProperties>
</file>