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FontTx/>
              <a:buNone/>
              <a:defRPr/>
            </a:lvl1pPr>
            <a:lvl2pPr marL="457245" indent="0" algn="just">
              <a:buFontTx/>
              <a:buNone/>
              <a:defRPr/>
            </a:lvl2pPr>
            <a:lvl3pPr marL="914491" indent="0" algn="just">
              <a:buFontTx/>
              <a:buNone/>
              <a:defRPr/>
            </a:lvl3pPr>
            <a:lvl4pPr marL="1371737" indent="0" algn="just">
              <a:buFontTx/>
              <a:buNone/>
              <a:defRPr/>
            </a:lvl4pPr>
            <a:lvl5pPr marL="1828983" indent="0" algn="just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  <p:pic>
        <p:nvPicPr>
          <p:cNvPr id="9" name="Picture 8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F84E451-A81F-AB53-8B68-037D26E3E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4" y="186586"/>
            <a:ext cx="3931920" cy="7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0" indent="0" algn="l" defTabSz="914492" rtl="0" eaLnBrk="1" latinLnBrk="0" hangingPunct="1">
        <a:lnSpc>
          <a:spcPct val="90000"/>
        </a:lnSpc>
        <a:spcBef>
          <a:spcPts val="1000"/>
        </a:spcBef>
        <a:buFontTx/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45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91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737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983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A13-4ABA-1C18-04B3-420CF3872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304C-77C0-EC52-B36B-E4A82485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4509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_v2" id="{B57B3C46-F69E-4F32-A0BE-F43C130A983D}" vid="{73CFE558-8CE4-470B-B272-15CF44A13F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UTH-Slide-Theme_v2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 Black</vt:lpstr>
      <vt:lpstr>Times New Roman</vt:lpstr>
      <vt:lpstr>UTH-Slide-Theme_v2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- Bùi Dương Thế - 2001201093</dc:creator>
  <cp:lastModifiedBy>TG - Bùi Dương Thế - 2001201093</cp:lastModifiedBy>
  <cp:revision>1</cp:revision>
  <dcterms:created xsi:type="dcterms:W3CDTF">2024-10-27T02:21:01Z</dcterms:created>
  <dcterms:modified xsi:type="dcterms:W3CDTF">2024-10-27T02:21:29Z</dcterms:modified>
</cp:coreProperties>
</file>