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78DAD7-6044-4467-BBA4-C8367C614829}" v="938" dt="2023-11-06T00:13:15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wen Lindsey" userId="3a822be8620597d1" providerId="Windows Live" clId="Web-{3E78DAD7-6044-4467-BBA4-C8367C614829}"/>
    <pc:docChg chg="addSld delSld modSld addMainMaster delMainMaster">
      <pc:chgData name="Owen Lindsey" userId="3a822be8620597d1" providerId="Windows Live" clId="Web-{3E78DAD7-6044-4467-BBA4-C8367C614829}" dt="2023-11-06T00:13:15.969" v="730" actId="20577"/>
      <pc:docMkLst>
        <pc:docMk/>
      </pc:docMkLst>
      <pc:sldChg chg="addSp delSp modSp mod setBg modClrScheme chgLayout">
        <pc:chgData name="Owen Lindsey" userId="3a822be8620597d1" providerId="Windows Live" clId="Web-{3E78DAD7-6044-4467-BBA4-C8367C614829}" dt="2023-11-06T00:13:15.969" v="730" actId="20577"/>
        <pc:sldMkLst>
          <pc:docMk/>
          <pc:sldMk cId="109857222" sldId="256"/>
        </pc:sldMkLst>
        <pc:spChg chg="mod ord">
          <ac:chgData name="Owen Lindsey" userId="3a822be8620597d1" providerId="Windows Live" clId="Web-{3E78DAD7-6044-4467-BBA4-C8367C614829}" dt="2023-11-06T00:12:42.500" v="72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Owen Lindsey" userId="3a822be8620597d1" providerId="Windows Live" clId="Web-{3E78DAD7-6044-4467-BBA4-C8367C614829}" dt="2023-11-06T00:13:15.969" v="730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Owen Lindsey" userId="3a822be8620597d1" providerId="Windows Live" clId="Web-{3E78DAD7-6044-4467-BBA4-C8367C614829}" dt="2023-11-06T00:12:42.500" v="727"/>
          <ac:spMkLst>
            <pc:docMk/>
            <pc:sldMk cId="109857222" sldId="256"/>
            <ac:spMk id="9" creationId="{3011B0B3-5679-4759-90B8-3B908C4CBD21}"/>
          </ac:spMkLst>
        </pc:spChg>
        <pc:spChg chg="add">
          <ac:chgData name="Owen Lindsey" userId="3a822be8620597d1" providerId="Windows Live" clId="Web-{3E78DAD7-6044-4467-BBA4-C8367C614829}" dt="2023-11-06T00:12:42.500" v="727"/>
          <ac:spMkLst>
            <pc:docMk/>
            <pc:sldMk cId="109857222" sldId="256"/>
            <ac:spMk id="16" creationId="{3011B0B3-5679-4759-90B8-3B908C4CBD21}"/>
          </ac:spMkLst>
        </pc:spChg>
        <pc:spChg chg="add">
          <ac:chgData name="Owen Lindsey" userId="3a822be8620597d1" providerId="Windows Live" clId="Web-{3E78DAD7-6044-4467-BBA4-C8367C614829}" dt="2023-11-06T00:12:42.500" v="727"/>
          <ac:spMkLst>
            <pc:docMk/>
            <pc:sldMk cId="109857222" sldId="256"/>
            <ac:spMk id="33" creationId="{8036B80B-269D-4F02-9EF9-A6A4E917B386}"/>
          </ac:spMkLst>
        </pc:spChg>
        <pc:grpChg chg="add">
          <ac:chgData name="Owen Lindsey" userId="3a822be8620597d1" providerId="Windows Live" clId="Web-{3E78DAD7-6044-4467-BBA4-C8367C614829}" dt="2023-11-06T00:12:42.500" v="727"/>
          <ac:grpSpMkLst>
            <pc:docMk/>
            <pc:sldMk cId="109857222" sldId="256"/>
            <ac:grpSpMk id="18" creationId="{49E013D9-9421-47E7-9080-30F6E544BE45}"/>
          </ac:grpSpMkLst>
        </pc:grpChg>
        <pc:picChg chg="add mod">
          <ac:chgData name="Owen Lindsey" userId="3a822be8620597d1" providerId="Windows Live" clId="Web-{3E78DAD7-6044-4467-BBA4-C8367C614829}" dt="2023-11-06T00:12:42.500" v="727"/>
          <ac:picMkLst>
            <pc:docMk/>
            <pc:sldMk cId="109857222" sldId="256"/>
            <ac:picMk id="4" creationId="{D3491716-36B2-3FEE-9296-9697D9F61254}"/>
          </ac:picMkLst>
        </pc:picChg>
        <pc:cxnChg chg="add del">
          <ac:chgData name="Owen Lindsey" userId="3a822be8620597d1" providerId="Windows Live" clId="Web-{3E78DAD7-6044-4467-BBA4-C8367C614829}" dt="2023-11-06T00:12:42.500" v="727"/>
          <ac:cxnSpMkLst>
            <pc:docMk/>
            <pc:sldMk cId="109857222" sldId="256"/>
            <ac:cxnSpMk id="11" creationId="{32E97E5C-7A5F-424E-AAE4-654396E90799}"/>
          </ac:cxnSpMkLst>
        </pc:cxnChg>
      </pc:sldChg>
      <pc:sldChg chg="addSp modSp new mod setBg">
        <pc:chgData name="Owen Lindsey" userId="3a822be8620597d1" providerId="Windows Live" clId="Web-{3E78DAD7-6044-4467-BBA4-C8367C614829}" dt="2023-11-05T23:58:25.746" v="242" actId="20577"/>
        <pc:sldMkLst>
          <pc:docMk/>
          <pc:sldMk cId="4083857515" sldId="257"/>
        </pc:sldMkLst>
        <pc:spChg chg="mod">
          <ac:chgData name="Owen Lindsey" userId="3a822be8620597d1" providerId="Windows Live" clId="Web-{3E78DAD7-6044-4467-BBA4-C8367C614829}" dt="2023-11-05T23:44:44.588" v="30" actId="20577"/>
          <ac:spMkLst>
            <pc:docMk/>
            <pc:sldMk cId="4083857515" sldId="257"/>
            <ac:spMk id="2" creationId="{2F3C0E44-33BF-A72E-3492-9238ADECCF14}"/>
          </ac:spMkLst>
        </pc:spChg>
        <pc:spChg chg="mod">
          <ac:chgData name="Owen Lindsey" userId="3a822be8620597d1" providerId="Windows Live" clId="Web-{3E78DAD7-6044-4467-BBA4-C8367C614829}" dt="2023-11-05T23:58:25.746" v="242" actId="20577"/>
          <ac:spMkLst>
            <pc:docMk/>
            <pc:sldMk cId="4083857515" sldId="257"/>
            <ac:spMk id="3" creationId="{6BB9ED27-AF5D-F86B-6EBC-177BDEF46DC0}"/>
          </ac:spMkLst>
        </pc:spChg>
        <pc:spChg chg="add">
          <ac:chgData name="Owen Lindsey" userId="3a822be8620597d1" providerId="Windows Live" clId="Web-{3E78DAD7-6044-4467-BBA4-C8367C614829}" dt="2023-11-05T23:44:26.447" v="24"/>
          <ac:spMkLst>
            <pc:docMk/>
            <pc:sldMk cId="4083857515" sldId="257"/>
            <ac:spMk id="8" creationId="{DB66C9CD-6BF4-44CA-8078-0BB819080761}"/>
          </ac:spMkLst>
        </pc:spChg>
        <pc:spChg chg="add">
          <ac:chgData name="Owen Lindsey" userId="3a822be8620597d1" providerId="Windows Live" clId="Web-{3E78DAD7-6044-4467-BBA4-C8367C614829}" dt="2023-11-05T23:44:26.447" v="24"/>
          <ac:spMkLst>
            <pc:docMk/>
            <pc:sldMk cId="4083857515" sldId="257"/>
            <ac:spMk id="10" creationId="{EADD72DC-CC5F-44D6-97D3-79407D4FF823}"/>
          </ac:spMkLst>
        </pc:spChg>
        <pc:spChg chg="add">
          <ac:chgData name="Owen Lindsey" userId="3a822be8620597d1" providerId="Windows Live" clId="Web-{3E78DAD7-6044-4467-BBA4-C8367C614829}" dt="2023-11-05T23:44:26.447" v="24"/>
          <ac:spMkLst>
            <pc:docMk/>
            <pc:sldMk cId="4083857515" sldId="257"/>
            <ac:spMk id="12" creationId="{B083E179-CF1F-4694-AEAB-6931C9B31F53}"/>
          </ac:spMkLst>
        </pc:spChg>
        <pc:spChg chg="add">
          <ac:chgData name="Owen Lindsey" userId="3a822be8620597d1" providerId="Windows Live" clId="Web-{3E78DAD7-6044-4467-BBA4-C8367C614829}" dt="2023-11-05T23:44:26.447" v="24"/>
          <ac:spMkLst>
            <pc:docMk/>
            <pc:sldMk cId="4083857515" sldId="257"/>
            <ac:spMk id="24" creationId="{8AD7D35B-560E-435E-B0FD-0F84A2E6C4E0}"/>
          </ac:spMkLst>
        </pc:spChg>
        <pc:spChg chg="add">
          <ac:chgData name="Owen Lindsey" userId="3a822be8620597d1" providerId="Windows Live" clId="Web-{3E78DAD7-6044-4467-BBA4-C8367C614829}" dt="2023-11-05T23:44:26.447" v="24"/>
          <ac:spMkLst>
            <pc:docMk/>
            <pc:sldMk cId="4083857515" sldId="257"/>
            <ac:spMk id="44" creationId="{A7F45189-997F-4E6B-800E-D17FF116E94F}"/>
          </ac:spMkLst>
        </pc:spChg>
        <pc:grpChg chg="add">
          <ac:chgData name="Owen Lindsey" userId="3a822be8620597d1" providerId="Windows Live" clId="Web-{3E78DAD7-6044-4467-BBA4-C8367C614829}" dt="2023-11-05T23:44:26.447" v="24"/>
          <ac:grpSpMkLst>
            <pc:docMk/>
            <pc:sldMk cId="4083857515" sldId="257"/>
            <ac:grpSpMk id="14" creationId="{EE6257A7-D071-42C9-8560-75A6EAE2771E}"/>
          </ac:grpSpMkLst>
        </pc:grpChg>
        <pc:grpChg chg="add">
          <ac:chgData name="Owen Lindsey" userId="3a822be8620597d1" providerId="Windows Live" clId="Web-{3E78DAD7-6044-4467-BBA4-C8367C614829}" dt="2023-11-05T23:44:26.447" v="24"/>
          <ac:grpSpMkLst>
            <pc:docMk/>
            <pc:sldMk cId="4083857515" sldId="257"/>
            <ac:grpSpMk id="26" creationId="{AC46C823-4AEE-4D15-A7B7-556599F86465}"/>
          </ac:grpSpMkLst>
        </pc:grpChg>
        <pc:grpChg chg="add">
          <ac:chgData name="Owen Lindsey" userId="3a822be8620597d1" providerId="Windows Live" clId="Web-{3E78DAD7-6044-4467-BBA4-C8367C614829}" dt="2023-11-05T23:44:26.447" v="24"/>
          <ac:grpSpMkLst>
            <pc:docMk/>
            <pc:sldMk cId="4083857515" sldId="257"/>
            <ac:grpSpMk id="30" creationId="{766CF5CA-BCE0-446B-990C-62FB772ABEFA}"/>
          </ac:grpSpMkLst>
        </pc:grpChg>
        <pc:grpChg chg="add">
          <ac:chgData name="Owen Lindsey" userId="3a822be8620597d1" providerId="Windows Live" clId="Web-{3E78DAD7-6044-4467-BBA4-C8367C614829}" dt="2023-11-05T23:44:26.447" v="24"/>
          <ac:grpSpMkLst>
            <pc:docMk/>
            <pc:sldMk cId="4083857515" sldId="257"/>
            <ac:grpSpMk id="37" creationId="{BC174C2C-9AC5-4D2F-B12B-8AD9BE8773C9}"/>
          </ac:grpSpMkLst>
        </pc:grpChg>
        <pc:grpChg chg="add">
          <ac:chgData name="Owen Lindsey" userId="3a822be8620597d1" providerId="Windows Live" clId="Web-{3E78DAD7-6044-4467-BBA4-C8367C614829}" dt="2023-11-05T23:44:26.447" v="24"/>
          <ac:grpSpMkLst>
            <pc:docMk/>
            <pc:sldMk cId="4083857515" sldId="257"/>
            <ac:grpSpMk id="46" creationId="{BC214B40-3523-42BE-856A-2B90472652BE}"/>
          </ac:grpSpMkLst>
        </pc:grpChg>
        <pc:grpChg chg="add">
          <ac:chgData name="Owen Lindsey" userId="3a822be8620597d1" providerId="Windows Live" clId="Web-{3E78DAD7-6044-4467-BBA4-C8367C614829}" dt="2023-11-05T23:44:26.447" v="24"/>
          <ac:grpSpMkLst>
            <pc:docMk/>
            <pc:sldMk cId="4083857515" sldId="257"/>
            <ac:grpSpMk id="58" creationId="{69D14CB3-B46C-4D52-91C7-9020767C01F1}"/>
          </ac:grpSpMkLst>
        </pc:grpChg>
        <pc:grpChg chg="add">
          <ac:chgData name="Owen Lindsey" userId="3a822be8620597d1" providerId="Windows Live" clId="Web-{3E78DAD7-6044-4467-BBA4-C8367C614829}" dt="2023-11-05T23:44:26.447" v="24"/>
          <ac:grpSpMkLst>
            <pc:docMk/>
            <pc:sldMk cId="4083857515" sldId="257"/>
            <ac:grpSpMk id="62" creationId="{695E1464-F8FF-467B-BC7A-2DB63FD7340E}"/>
          </ac:grpSpMkLst>
        </pc:grpChg>
        <pc:grpChg chg="add">
          <ac:chgData name="Owen Lindsey" userId="3a822be8620597d1" providerId="Windows Live" clId="Web-{3E78DAD7-6044-4467-BBA4-C8367C614829}" dt="2023-11-05T23:44:26.447" v="24"/>
          <ac:grpSpMkLst>
            <pc:docMk/>
            <pc:sldMk cId="4083857515" sldId="257"/>
            <ac:grpSpMk id="69" creationId="{D9F93B70-A436-473C-A7CE-540999A5963E}"/>
          </ac:grpSpMkLst>
        </pc:grpChg>
        <pc:cxnChg chg="add">
          <ac:chgData name="Owen Lindsey" userId="3a822be8620597d1" providerId="Windows Live" clId="Web-{3E78DAD7-6044-4467-BBA4-C8367C614829}" dt="2023-11-05T23:44:26.447" v="24"/>
          <ac:cxnSpMkLst>
            <pc:docMk/>
            <pc:sldMk cId="4083857515" sldId="257"/>
            <ac:cxnSpMk id="56" creationId="{77C6DF49-CBE3-4038-AC78-35DE4FD7CE8E}"/>
          </ac:cxnSpMkLst>
        </pc:cxnChg>
      </pc:sldChg>
      <pc:sldChg chg="addSp delSp modSp new mod setBg">
        <pc:chgData name="Owen Lindsey" userId="3a822be8620597d1" providerId="Windows Live" clId="Web-{3E78DAD7-6044-4467-BBA4-C8367C614829}" dt="2023-11-06T00:00:07.046" v="263" actId="20577"/>
        <pc:sldMkLst>
          <pc:docMk/>
          <pc:sldMk cId="2909128193" sldId="258"/>
        </pc:sldMkLst>
        <pc:spChg chg="mod">
          <ac:chgData name="Owen Lindsey" userId="3a822be8620597d1" providerId="Windows Live" clId="Web-{3E78DAD7-6044-4467-BBA4-C8367C614829}" dt="2023-11-06T00:00:07.046" v="263" actId="20577"/>
          <ac:spMkLst>
            <pc:docMk/>
            <pc:sldMk cId="2909128193" sldId="258"/>
            <ac:spMk id="2" creationId="{5A9BD455-BC52-CFA9-173F-D77A2AA8355E}"/>
          </ac:spMkLst>
        </pc:spChg>
        <pc:spChg chg="del mod">
          <ac:chgData name="Owen Lindsey" userId="3a822be8620597d1" providerId="Windows Live" clId="Web-{3E78DAD7-6044-4467-BBA4-C8367C614829}" dt="2023-11-05T23:59:52.826" v="256"/>
          <ac:spMkLst>
            <pc:docMk/>
            <pc:sldMk cId="2909128193" sldId="258"/>
            <ac:spMk id="3" creationId="{4BA90443-3214-0E76-7560-FD36D0796840}"/>
          </ac:spMkLst>
        </pc:spChg>
        <pc:spChg chg="add">
          <ac:chgData name="Owen Lindsey" userId="3a822be8620597d1" providerId="Windows Live" clId="Web-{3E78DAD7-6044-4467-BBA4-C8367C614829}" dt="2023-11-05T23:58:29.793" v="244"/>
          <ac:spMkLst>
            <pc:docMk/>
            <pc:sldMk cId="2909128193" sldId="258"/>
            <ac:spMk id="8" creationId="{369F5FE0-EBCF-4A14-AF3D-1ADCD6443E6F}"/>
          </ac:spMkLst>
        </pc:spChg>
        <pc:grpChg chg="add">
          <ac:chgData name="Owen Lindsey" userId="3a822be8620597d1" providerId="Windows Live" clId="Web-{3E78DAD7-6044-4467-BBA4-C8367C614829}" dt="2023-11-05T23:58:29.793" v="244"/>
          <ac:grpSpMkLst>
            <pc:docMk/>
            <pc:sldMk cId="2909128193" sldId="258"/>
            <ac:grpSpMk id="10" creationId="{A56BA46D-F038-4819-B996-BEDE44248B0A}"/>
          </ac:grpSpMkLst>
        </pc:grpChg>
        <pc:picChg chg="add mod ord">
          <ac:chgData name="Owen Lindsey" userId="3a822be8620597d1" providerId="Windows Live" clId="Web-{3E78DAD7-6044-4467-BBA4-C8367C614829}" dt="2023-11-06T00:00:00.139" v="261" actId="1076"/>
          <ac:picMkLst>
            <pc:docMk/>
            <pc:sldMk cId="2909128193" sldId="258"/>
            <ac:picMk id="4" creationId="{2FFB0ECA-400F-C2F9-4FFC-3088AFDA1F23}"/>
          </ac:picMkLst>
        </pc:picChg>
      </pc:sldChg>
      <pc:sldChg chg="addSp delSp modSp new mod setBg">
        <pc:chgData name="Owen Lindsey" userId="3a822be8620597d1" providerId="Windows Live" clId="Web-{3E78DAD7-6044-4467-BBA4-C8367C614829}" dt="2023-11-06T00:00:56.953" v="291" actId="14100"/>
        <pc:sldMkLst>
          <pc:docMk/>
          <pc:sldMk cId="102053936" sldId="259"/>
        </pc:sldMkLst>
        <pc:spChg chg="mod">
          <ac:chgData name="Owen Lindsey" userId="3a822be8620597d1" providerId="Windows Live" clId="Web-{3E78DAD7-6044-4467-BBA4-C8367C614829}" dt="2023-11-06T00:00:24.108" v="282" actId="20577"/>
          <ac:spMkLst>
            <pc:docMk/>
            <pc:sldMk cId="102053936" sldId="259"/>
            <ac:spMk id="2" creationId="{8E25E2FC-75E1-54C0-5B7F-84901554595C}"/>
          </ac:spMkLst>
        </pc:spChg>
        <pc:spChg chg="add del mod">
          <ac:chgData name="Owen Lindsey" userId="3a822be8620597d1" providerId="Windows Live" clId="Web-{3E78DAD7-6044-4467-BBA4-C8367C614829}" dt="2023-11-06T00:00:47.187" v="287"/>
          <ac:spMkLst>
            <pc:docMk/>
            <pc:sldMk cId="102053936" sldId="259"/>
            <ac:spMk id="3" creationId="{3F373E04-2E95-666A-4EBB-2CC84013C5DA}"/>
          </ac:spMkLst>
        </pc:spChg>
        <pc:spChg chg="add del mod">
          <ac:chgData name="Owen Lindsey" userId="3a822be8620597d1" providerId="Windows Live" clId="Web-{3E78DAD7-6044-4467-BBA4-C8367C614829}" dt="2023-11-06T00:00:43.593" v="285"/>
          <ac:spMkLst>
            <pc:docMk/>
            <pc:sldMk cId="102053936" sldId="259"/>
            <ac:spMk id="6" creationId="{94389AA0-8091-1EE9-B5AC-09AE284B6D3D}"/>
          </ac:spMkLst>
        </pc:spChg>
        <pc:spChg chg="add">
          <ac:chgData name="Owen Lindsey" userId="3a822be8620597d1" providerId="Windows Live" clId="Web-{3E78DAD7-6044-4467-BBA4-C8367C614829}" dt="2023-11-06T00:00:11.879" v="265"/>
          <ac:spMkLst>
            <pc:docMk/>
            <pc:sldMk cId="102053936" sldId="259"/>
            <ac:spMk id="8" creationId="{369F5FE0-EBCF-4A14-AF3D-1ADCD6443E6F}"/>
          </ac:spMkLst>
        </pc:spChg>
        <pc:grpChg chg="add">
          <ac:chgData name="Owen Lindsey" userId="3a822be8620597d1" providerId="Windows Live" clId="Web-{3E78DAD7-6044-4467-BBA4-C8367C614829}" dt="2023-11-06T00:00:11.879" v="265"/>
          <ac:grpSpMkLst>
            <pc:docMk/>
            <pc:sldMk cId="102053936" sldId="259"/>
            <ac:grpSpMk id="10" creationId="{A56BA46D-F038-4819-B996-BEDE44248B0A}"/>
          </ac:grpSpMkLst>
        </pc:grpChg>
        <pc:picChg chg="add del mod ord">
          <ac:chgData name="Owen Lindsey" userId="3a822be8620597d1" providerId="Windows Live" clId="Web-{3E78DAD7-6044-4467-BBA4-C8367C614829}" dt="2023-11-06T00:00:44.328" v="286"/>
          <ac:picMkLst>
            <pc:docMk/>
            <pc:sldMk cId="102053936" sldId="259"/>
            <ac:picMk id="4" creationId="{6F633E1D-823B-2FB2-3559-EDBE24BED594}"/>
          </ac:picMkLst>
        </pc:picChg>
        <pc:picChg chg="add mod ord">
          <ac:chgData name="Owen Lindsey" userId="3a822be8620597d1" providerId="Windows Live" clId="Web-{3E78DAD7-6044-4467-BBA4-C8367C614829}" dt="2023-11-06T00:00:56.953" v="291" actId="14100"/>
          <ac:picMkLst>
            <pc:docMk/>
            <pc:sldMk cId="102053936" sldId="259"/>
            <ac:picMk id="7" creationId="{6124897A-CD24-D512-1943-064809E33CD7}"/>
          </ac:picMkLst>
        </pc:picChg>
      </pc:sldChg>
      <pc:sldChg chg="addSp modSp new mod setBg">
        <pc:chgData name="Owen Lindsey" userId="3a822be8620597d1" providerId="Windows Live" clId="Web-{3E78DAD7-6044-4467-BBA4-C8367C614829}" dt="2023-11-06T00:05:47.084" v="393" actId="20577"/>
        <pc:sldMkLst>
          <pc:docMk/>
          <pc:sldMk cId="1563977870" sldId="260"/>
        </pc:sldMkLst>
        <pc:spChg chg="mod">
          <ac:chgData name="Owen Lindsey" userId="3a822be8620597d1" providerId="Windows Live" clId="Web-{3E78DAD7-6044-4467-BBA4-C8367C614829}" dt="2023-11-06T00:01:54.970" v="313" actId="20577"/>
          <ac:spMkLst>
            <pc:docMk/>
            <pc:sldMk cId="1563977870" sldId="260"/>
            <ac:spMk id="2" creationId="{9E2D8CEF-0811-DC3C-5883-2AC0B9519335}"/>
          </ac:spMkLst>
        </pc:spChg>
        <pc:spChg chg="mod">
          <ac:chgData name="Owen Lindsey" userId="3a822be8620597d1" providerId="Windows Live" clId="Web-{3E78DAD7-6044-4467-BBA4-C8367C614829}" dt="2023-11-06T00:02:16.236" v="317" actId="20577"/>
          <ac:spMkLst>
            <pc:docMk/>
            <pc:sldMk cId="1563977870" sldId="260"/>
            <ac:spMk id="3" creationId="{EA2F2B69-E617-2CF6-36EC-CBD96294B618}"/>
          </ac:spMkLst>
        </pc:spChg>
        <pc:spChg chg="add mod">
          <ac:chgData name="Owen Lindsey" userId="3a822be8620597d1" providerId="Windows Live" clId="Web-{3E78DAD7-6044-4467-BBA4-C8367C614829}" dt="2023-11-06T00:02:31.611" v="342" actId="20577"/>
          <ac:spMkLst>
            <pc:docMk/>
            <pc:sldMk cId="1563977870" sldId="260"/>
            <ac:spMk id="4" creationId="{EE22FB15-159A-C8E3-254F-363FABD788A2}"/>
          </ac:spMkLst>
        </pc:spChg>
        <pc:spChg chg="add mod">
          <ac:chgData name="Owen Lindsey" userId="3a822be8620597d1" providerId="Windows Live" clId="Web-{3E78DAD7-6044-4467-BBA4-C8367C614829}" dt="2023-11-06T00:05:47.084" v="393" actId="20577"/>
          <ac:spMkLst>
            <pc:docMk/>
            <pc:sldMk cId="1563977870" sldId="260"/>
            <ac:spMk id="5" creationId="{3857022F-4369-61AE-3AB9-FA53AC33EFE6}"/>
          </ac:spMkLst>
        </pc:spChg>
        <pc:spChg chg="add">
          <ac:chgData name="Owen Lindsey" userId="3a822be8620597d1" providerId="Windows Live" clId="Web-{3E78DAD7-6044-4467-BBA4-C8367C614829}" dt="2023-11-06T00:01:48.876" v="309"/>
          <ac:spMkLst>
            <pc:docMk/>
            <pc:sldMk cId="1563977870" sldId="260"/>
            <ac:spMk id="8" creationId="{316A5661-2CFE-478C-BAC3-729F393F3C4A}"/>
          </ac:spMkLst>
        </pc:spChg>
        <pc:grpChg chg="add">
          <ac:chgData name="Owen Lindsey" userId="3a822be8620597d1" providerId="Windows Live" clId="Web-{3E78DAD7-6044-4467-BBA4-C8367C614829}" dt="2023-11-06T00:01:48.876" v="309"/>
          <ac:grpSpMkLst>
            <pc:docMk/>
            <pc:sldMk cId="1563977870" sldId="260"/>
            <ac:grpSpMk id="10" creationId="{FB7BE8CD-E348-464A-82CC-7EF7AA82842A}"/>
          </ac:grpSpMkLst>
        </pc:grpChg>
      </pc:sldChg>
      <pc:sldChg chg="addSp modSp new del mod setBg">
        <pc:chgData name="Owen Lindsey" userId="3a822be8620597d1" providerId="Windows Live" clId="Web-{3E78DAD7-6044-4467-BBA4-C8367C614829}" dt="2023-11-06T00:01:24.422" v="307"/>
        <pc:sldMkLst>
          <pc:docMk/>
          <pc:sldMk cId="3786154274" sldId="260"/>
        </pc:sldMkLst>
        <pc:spChg chg="mod">
          <ac:chgData name="Owen Lindsey" userId="3a822be8620597d1" providerId="Windows Live" clId="Web-{3E78DAD7-6044-4467-BBA4-C8367C614829}" dt="2023-11-06T00:01:20.719" v="306" actId="20577"/>
          <ac:spMkLst>
            <pc:docMk/>
            <pc:sldMk cId="3786154274" sldId="260"/>
            <ac:spMk id="2" creationId="{8333E726-FDB8-986D-C415-BDDE8E127C05}"/>
          </ac:spMkLst>
        </pc:spChg>
        <pc:spChg chg="mod">
          <ac:chgData name="Owen Lindsey" userId="3a822be8620597d1" providerId="Windows Live" clId="Web-{3E78DAD7-6044-4467-BBA4-C8367C614829}" dt="2023-11-06T00:01:05.141" v="293"/>
          <ac:spMkLst>
            <pc:docMk/>
            <pc:sldMk cId="3786154274" sldId="260"/>
            <ac:spMk id="3" creationId="{5F3A5AFA-5848-7D54-F1A8-C834F8752520}"/>
          </ac:spMkLst>
        </pc:spChg>
        <pc:spChg chg="add">
          <ac:chgData name="Owen Lindsey" userId="3a822be8620597d1" providerId="Windows Live" clId="Web-{3E78DAD7-6044-4467-BBA4-C8367C614829}" dt="2023-11-06T00:01:05.141" v="293"/>
          <ac:spMkLst>
            <pc:docMk/>
            <pc:sldMk cId="3786154274" sldId="260"/>
            <ac:spMk id="8" creationId="{369F5FE0-EBCF-4A14-AF3D-1ADCD6443E6F}"/>
          </ac:spMkLst>
        </pc:spChg>
        <pc:grpChg chg="add">
          <ac:chgData name="Owen Lindsey" userId="3a822be8620597d1" providerId="Windows Live" clId="Web-{3E78DAD7-6044-4467-BBA4-C8367C614829}" dt="2023-11-06T00:01:05.141" v="293"/>
          <ac:grpSpMkLst>
            <pc:docMk/>
            <pc:sldMk cId="3786154274" sldId="260"/>
            <ac:grpSpMk id="10" creationId="{A56BA46D-F038-4819-B996-BEDE44248B0A}"/>
          </ac:grpSpMkLst>
        </pc:grpChg>
      </pc:sldChg>
      <pc:sldChg chg="addSp delSp modSp new mod setBg">
        <pc:chgData name="Owen Lindsey" userId="3a822be8620597d1" providerId="Windows Live" clId="Web-{3E78DAD7-6044-4467-BBA4-C8367C614829}" dt="2023-11-06T00:09:30.495" v="549" actId="20577"/>
        <pc:sldMkLst>
          <pc:docMk/>
          <pc:sldMk cId="4050405070" sldId="261"/>
        </pc:sldMkLst>
        <pc:spChg chg="mod">
          <ac:chgData name="Owen Lindsey" userId="3a822be8620597d1" providerId="Windows Live" clId="Web-{3E78DAD7-6044-4467-BBA4-C8367C614829}" dt="2023-11-06T00:06:08.257" v="399" actId="20577"/>
          <ac:spMkLst>
            <pc:docMk/>
            <pc:sldMk cId="4050405070" sldId="261"/>
            <ac:spMk id="2" creationId="{3F1458E9-E04E-F407-453C-EDB6DC3697A7}"/>
          </ac:spMkLst>
        </pc:spChg>
        <pc:spChg chg="del">
          <ac:chgData name="Owen Lindsey" userId="3a822be8620597d1" providerId="Windows Live" clId="Web-{3E78DAD7-6044-4467-BBA4-C8367C614829}" dt="2023-11-06T00:06:00.397" v="395"/>
          <ac:spMkLst>
            <pc:docMk/>
            <pc:sldMk cId="4050405070" sldId="261"/>
            <ac:spMk id="3" creationId="{3E2E8F8E-FCC0-276A-D4A9-4314EBAAEB57}"/>
          </ac:spMkLst>
        </pc:spChg>
        <pc:spChg chg="add mod">
          <ac:chgData name="Owen Lindsey" userId="3a822be8620597d1" providerId="Windows Live" clId="Web-{3E78DAD7-6044-4467-BBA4-C8367C614829}" dt="2023-11-06T00:09:30.495" v="549" actId="20577"/>
          <ac:spMkLst>
            <pc:docMk/>
            <pc:sldMk cId="4050405070" sldId="261"/>
            <ac:spMk id="4" creationId="{2954EA4A-687A-5091-8E30-6B344CDB5175}"/>
          </ac:spMkLst>
        </pc:spChg>
        <pc:spChg chg="add">
          <ac:chgData name="Owen Lindsey" userId="3a822be8620597d1" providerId="Windows Live" clId="Web-{3E78DAD7-6044-4467-BBA4-C8367C614829}" dt="2023-11-06T00:06:00.397" v="395"/>
          <ac:spMkLst>
            <pc:docMk/>
            <pc:sldMk cId="4050405070" sldId="261"/>
            <ac:spMk id="16" creationId="{CA5B2A81-2C8E-4963-AFD4-E539D168B475}"/>
          </ac:spMkLst>
        </pc:spChg>
        <pc:spChg chg="add">
          <ac:chgData name="Owen Lindsey" userId="3a822be8620597d1" providerId="Windows Live" clId="Web-{3E78DAD7-6044-4467-BBA4-C8367C614829}" dt="2023-11-06T00:06:00.397" v="395"/>
          <ac:spMkLst>
            <pc:docMk/>
            <pc:sldMk cId="4050405070" sldId="261"/>
            <ac:spMk id="18" creationId="{877D5044-C0FC-41BD-921B-D2CEA70F43E9}"/>
          </ac:spMkLst>
        </pc:spChg>
        <pc:spChg chg="add">
          <ac:chgData name="Owen Lindsey" userId="3a822be8620597d1" providerId="Windows Live" clId="Web-{3E78DAD7-6044-4467-BBA4-C8367C614829}" dt="2023-11-06T00:06:00.397" v="395"/>
          <ac:spMkLst>
            <pc:docMk/>
            <pc:sldMk cId="4050405070" sldId="261"/>
            <ac:spMk id="20" creationId="{240C59C6-5DFE-4F83-A118-7B0F1AD930C2}"/>
          </ac:spMkLst>
        </pc:spChg>
        <pc:spChg chg="add">
          <ac:chgData name="Owen Lindsey" userId="3a822be8620597d1" providerId="Windows Live" clId="Web-{3E78DAD7-6044-4467-BBA4-C8367C614829}" dt="2023-11-06T00:06:00.397" v="395"/>
          <ac:spMkLst>
            <pc:docMk/>
            <pc:sldMk cId="4050405070" sldId="261"/>
            <ac:spMk id="22" creationId="{1273AD71-A9B2-42A5-A6AA-DC06CC4F817E}"/>
          </ac:spMkLst>
        </pc:spChg>
        <pc:spChg chg="add">
          <ac:chgData name="Owen Lindsey" userId="3a822be8620597d1" providerId="Windows Live" clId="Web-{3E78DAD7-6044-4467-BBA4-C8367C614829}" dt="2023-11-06T00:06:00.397" v="395"/>
          <ac:spMkLst>
            <pc:docMk/>
            <pc:sldMk cId="4050405070" sldId="261"/>
            <ac:spMk id="24" creationId="{DAD743CE-A4C9-4C61-8969-5096C42E4A2B}"/>
          </ac:spMkLst>
        </pc:spChg>
        <pc:spChg chg="add">
          <ac:chgData name="Owen Lindsey" userId="3a822be8620597d1" providerId="Windows Live" clId="Web-{3E78DAD7-6044-4467-BBA4-C8367C614829}" dt="2023-11-06T00:06:00.397" v="395"/>
          <ac:spMkLst>
            <pc:docMk/>
            <pc:sldMk cId="4050405070" sldId="261"/>
            <ac:spMk id="26" creationId="{BD12B198-BFE5-4867-B13A-199FE41B4422}"/>
          </ac:spMkLst>
        </pc:spChg>
        <pc:spChg chg="add">
          <ac:chgData name="Owen Lindsey" userId="3a822be8620597d1" providerId="Windows Live" clId="Web-{3E78DAD7-6044-4467-BBA4-C8367C614829}" dt="2023-11-06T00:06:00.397" v="395"/>
          <ac:spMkLst>
            <pc:docMk/>
            <pc:sldMk cId="4050405070" sldId="261"/>
            <ac:spMk id="34" creationId="{81C67526-3B2B-41B3-A8FD-141E1F828833}"/>
          </ac:spMkLst>
        </pc:spChg>
        <pc:spChg chg="add">
          <ac:chgData name="Owen Lindsey" userId="3a822be8620597d1" providerId="Windows Live" clId="Web-{3E78DAD7-6044-4467-BBA4-C8367C614829}" dt="2023-11-06T00:06:00.397" v="395"/>
          <ac:spMkLst>
            <pc:docMk/>
            <pc:sldMk cId="4050405070" sldId="261"/>
            <ac:spMk id="36" creationId="{435B334E-B7AB-4395-9F2B-FD74A4085777}"/>
          </ac:spMkLst>
        </pc:spChg>
        <pc:spChg chg="add">
          <ac:chgData name="Owen Lindsey" userId="3a822be8620597d1" providerId="Windows Live" clId="Web-{3E78DAD7-6044-4467-BBA4-C8367C614829}" dt="2023-11-06T00:06:00.397" v="395"/>
          <ac:spMkLst>
            <pc:docMk/>
            <pc:sldMk cId="4050405070" sldId="261"/>
            <ac:spMk id="74" creationId="{716BED87-A484-418B-BFE2-B7AF165C5C9F}"/>
          </ac:spMkLst>
        </pc:spChg>
        <pc:spChg chg="add">
          <ac:chgData name="Owen Lindsey" userId="3a822be8620597d1" providerId="Windows Live" clId="Web-{3E78DAD7-6044-4467-BBA4-C8367C614829}" dt="2023-11-06T00:06:00.397" v="395"/>
          <ac:spMkLst>
            <pc:docMk/>
            <pc:sldMk cId="4050405070" sldId="261"/>
            <ac:spMk id="76" creationId="{91DAC796-CA78-4ABE-BE2F-B8B4D60A68AB}"/>
          </ac:spMkLst>
        </pc:spChg>
        <pc:spChg chg="add">
          <ac:chgData name="Owen Lindsey" userId="3a822be8620597d1" providerId="Windows Live" clId="Web-{3E78DAD7-6044-4467-BBA4-C8367C614829}" dt="2023-11-06T00:06:00.397" v="395"/>
          <ac:spMkLst>
            <pc:docMk/>
            <pc:sldMk cId="4050405070" sldId="261"/>
            <ac:spMk id="78" creationId="{5DDA4212-2A25-49B5-912F-FE46DB634406}"/>
          </ac:spMkLst>
        </pc:spChg>
        <pc:spChg chg="add">
          <ac:chgData name="Owen Lindsey" userId="3a822be8620597d1" providerId="Windows Live" clId="Web-{3E78DAD7-6044-4467-BBA4-C8367C614829}" dt="2023-11-06T00:06:00.397" v="395"/>
          <ac:spMkLst>
            <pc:docMk/>
            <pc:sldMk cId="4050405070" sldId="261"/>
            <ac:spMk id="80" creationId="{5D44875A-5D91-4826-BEA8-3D8137697368}"/>
          </ac:spMkLst>
        </pc:spChg>
        <pc:spChg chg="add">
          <ac:chgData name="Owen Lindsey" userId="3a822be8620597d1" providerId="Windows Live" clId="Web-{3E78DAD7-6044-4467-BBA4-C8367C614829}" dt="2023-11-06T00:06:00.397" v="395"/>
          <ac:spMkLst>
            <pc:docMk/>
            <pc:sldMk cId="4050405070" sldId="261"/>
            <ac:spMk id="86" creationId="{3FD786AD-5715-4F40-BEE8-2D5F8F1EA711}"/>
          </ac:spMkLst>
        </pc:spChg>
        <pc:spChg chg="add">
          <ac:chgData name="Owen Lindsey" userId="3a822be8620597d1" providerId="Windows Live" clId="Web-{3E78DAD7-6044-4467-BBA4-C8367C614829}" dt="2023-11-06T00:06:00.397" v="395"/>
          <ac:spMkLst>
            <pc:docMk/>
            <pc:sldMk cId="4050405070" sldId="261"/>
            <ac:spMk id="88" creationId="{BFC9C289-1965-44D3-BE1F-87A992A40BB5}"/>
          </ac:spMkLst>
        </pc:spChg>
        <pc:spChg chg="add">
          <ac:chgData name="Owen Lindsey" userId="3a822be8620597d1" providerId="Windows Live" clId="Web-{3E78DAD7-6044-4467-BBA4-C8367C614829}" dt="2023-11-06T00:06:00.397" v="395"/>
          <ac:spMkLst>
            <pc:docMk/>
            <pc:sldMk cId="4050405070" sldId="261"/>
            <ac:spMk id="90" creationId="{0304243C-9A58-4B18-9670-1116282E76D7}"/>
          </ac:spMkLst>
        </pc:spChg>
        <pc:grpChg chg="add">
          <ac:chgData name="Owen Lindsey" userId="3a822be8620597d1" providerId="Windows Live" clId="Web-{3E78DAD7-6044-4467-BBA4-C8367C614829}" dt="2023-11-06T00:06:00.397" v="395"/>
          <ac:grpSpMkLst>
            <pc:docMk/>
            <pc:sldMk cId="4050405070" sldId="261"/>
            <ac:grpSpMk id="10" creationId="{F982E0B2-AA9C-441C-A08E-A9DF9CF12116}"/>
          </ac:grpSpMkLst>
        </pc:grpChg>
        <pc:grpChg chg="add">
          <ac:chgData name="Owen Lindsey" userId="3a822be8620597d1" providerId="Windows Live" clId="Web-{3E78DAD7-6044-4467-BBA4-C8367C614829}" dt="2023-11-06T00:06:00.397" v="395"/>
          <ac:grpSpMkLst>
            <pc:docMk/>
            <pc:sldMk cId="4050405070" sldId="261"/>
            <ac:grpSpMk id="28" creationId="{AE14FB45-3E95-44C0-8B14-18E3A5B9B48F}"/>
          </ac:grpSpMkLst>
        </pc:grpChg>
        <pc:grpChg chg="add">
          <ac:chgData name="Owen Lindsey" userId="3a822be8620597d1" providerId="Windows Live" clId="Web-{3E78DAD7-6044-4467-BBA4-C8367C614829}" dt="2023-11-06T00:06:00.397" v="395"/>
          <ac:grpSpMkLst>
            <pc:docMk/>
            <pc:sldMk cId="4050405070" sldId="261"/>
            <ac:grpSpMk id="38" creationId="{5582A241-3D03-49F2-9515-690487FBF914}"/>
          </ac:grpSpMkLst>
        </pc:grpChg>
        <pc:grpChg chg="add">
          <ac:chgData name="Owen Lindsey" userId="3a822be8620597d1" providerId="Windows Live" clId="Web-{3E78DAD7-6044-4467-BBA4-C8367C614829}" dt="2023-11-06T00:06:00.397" v="395"/>
          <ac:grpSpMkLst>
            <pc:docMk/>
            <pc:sldMk cId="4050405070" sldId="261"/>
            <ac:grpSpMk id="82" creationId="{76032A1D-6324-4525-B325-BA10F1B5AF10}"/>
          </ac:grpSpMkLst>
        </pc:grpChg>
        <pc:grpChg chg="add">
          <ac:chgData name="Owen Lindsey" userId="3a822be8620597d1" providerId="Windows Live" clId="Web-{3E78DAD7-6044-4467-BBA4-C8367C614829}" dt="2023-11-06T00:06:00.397" v="395"/>
          <ac:grpSpMkLst>
            <pc:docMk/>
            <pc:sldMk cId="4050405070" sldId="261"/>
            <ac:grpSpMk id="92" creationId="{1004F330-2685-43E8-93CC-3A72F1945B3E}"/>
          </ac:grpSpMkLst>
        </pc:grpChg>
        <pc:cxnChg chg="add">
          <ac:chgData name="Owen Lindsey" userId="3a822be8620597d1" providerId="Windows Live" clId="Web-{3E78DAD7-6044-4467-BBA4-C8367C614829}" dt="2023-11-06T00:06:00.397" v="395"/>
          <ac:cxnSpMkLst>
            <pc:docMk/>
            <pc:sldMk cId="4050405070" sldId="261"/>
            <ac:cxnSpMk id="8" creationId="{701C0CAB-6A03-4C6A-9FAA-219847753628}"/>
          </ac:cxnSpMkLst>
        </pc:cxnChg>
        <pc:cxnChg chg="add">
          <ac:chgData name="Owen Lindsey" userId="3a822be8620597d1" providerId="Windows Live" clId="Web-{3E78DAD7-6044-4467-BBA4-C8367C614829}" dt="2023-11-06T00:06:00.397" v="395"/>
          <ac:cxnSpMkLst>
            <pc:docMk/>
            <pc:sldMk cId="4050405070" sldId="261"/>
            <ac:cxnSpMk id="32" creationId="{9E7C23BC-DAA6-40E1-8166-B8C4439D1430}"/>
          </ac:cxnSpMkLst>
        </pc:cxnChg>
      </pc:sldChg>
      <pc:sldChg chg="addSp modSp new mod setBg">
        <pc:chgData name="Owen Lindsey" userId="3a822be8620597d1" providerId="Windows Live" clId="Web-{3E78DAD7-6044-4467-BBA4-C8367C614829}" dt="2023-11-06T00:12:10.108" v="717" actId="20577"/>
        <pc:sldMkLst>
          <pc:docMk/>
          <pc:sldMk cId="3765527382" sldId="262"/>
        </pc:sldMkLst>
        <pc:spChg chg="mod">
          <ac:chgData name="Owen Lindsey" userId="3a822be8620597d1" providerId="Windows Live" clId="Web-{3E78DAD7-6044-4467-BBA4-C8367C614829}" dt="2023-11-06T00:09:48.090" v="553" actId="20577"/>
          <ac:spMkLst>
            <pc:docMk/>
            <pc:sldMk cId="3765527382" sldId="262"/>
            <ac:spMk id="2" creationId="{41E35402-349F-DFB9-A206-68C1FC1217E1}"/>
          </ac:spMkLst>
        </pc:spChg>
        <pc:spChg chg="mod">
          <ac:chgData name="Owen Lindsey" userId="3a822be8620597d1" providerId="Windows Live" clId="Web-{3E78DAD7-6044-4467-BBA4-C8367C614829}" dt="2023-11-06T00:12:10.108" v="717" actId="20577"/>
          <ac:spMkLst>
            <pc:docMk/>
            <pc:sldMk cId="3765527382" sldId="262"/>
            <ac:spMk id="3" creationId="{4476E148-51BE-C34E-438D-F20763DE8A6A}"/>
          </ac:spMkLst>
        </pc:spChg>
        <pc:spChg chg="add">
          <ac:chgData name="Owen Lindsey" userId="3a822be8620597d1" providerId="Windows Live" clId="Web-{3E78DAD7-6044-4467-BBA4-C8367C614829}" dt="2023-11-06T00:09:41.636" v="551"/>
          <ac:spMkLst>
            <pc:docMk/>
            <pc:sldMk cId="3765527382" sldId="262"/>
            <ac:spMk id="8" creationId="{DB66C9CD-6BF4-44CA-8078-0BB819080761}"/>
          </ac:spMkLst>
        </pc:spChg>
        <pc:spChg chg="add">
          <ac:chgData name="Owen Lindsey" userId="3a822be8620597d1" providerId="Windows Live" clId="Web-{3E78DAD7-6044-4467-BBA4-C8367C614829}" dt="2023-11-06T00:09:41.636" v="551"/>
          <ac:spMkLst>
            <pc:docMk/>
            <pc:sldMk cId="3765527382" sldId="262"/>
            <ac:spMk id="10" creationId="{EADD72DC-CC5F-44D6-97D3-79407D4FF823}"/>
          </ac:spMkLst>
        </pc:spChg>
        <pc:spChg chg="add">
          <ac:chgData name="Owen Lindsey" userId="3a822be8620597d1" providerId="Windows Live" clId="Web-{3E78DAD7-6044-4467-BBA4-C8367C614829}" dt="2023-11-06T00:09:41.636" v="551"/>
          <ac:spMkLst>
            <pc:docMk/>
            <pc:sldMk cId="3765527382" sldId="262"/>
            <ac:spMk id="12" creationId="{B083E179-CF1F-4694-AEAB-6931C9B31F53}"/>
          </ac:spMkLst>
        </pc:spChg>
        <pc:spChg chg="add">
          <ac:chgData name="Owen Lindsey" userId="3a822be8620597d1" providerId="Windows Live" clId="Web-{3E78DAD7-6044-4467-BBA4-C8367C614829}" dt="2023-11-06T00:09:41.636" v="551"/>
          <ac:spMkLst>
            <pc:docMk/>
            <pc:sldMk cId="3765527382" sldId="262"/>
            <ac:spMk id="24" creationId="{8AD7D35B-560E-435E-B0FD-0F84A2E6C4E0}"/>
          </ac:spMkLst>
        </pc:spChg>
        <pc:spChg chg="add">
          <ac:chgData name="Owen Lindsey" userId="3a822be8620597d1" providerId="Windows Live" clId="Web-{3E78DAD7-6044-4467-BBA4-C8367C614829}" dt="2023-11-06T00:09:41.636" v="551"/>
          <ac:spMkLst>
            <pc:docMk/>
            <pc:sldMk cId="3765527382" sldId="262"/>
            <ac:spMk id="44" creationId="{A7F45189-997F-4E6B-800E-D17FF116E94F}"/>
          </ac:spMkLst>
        </pc:spChg>
        <pc:grpChg chg="add">
          <ac:chgData name="Owen Lindsey" userId="3a822be8620597d1" providerId="Windows Live" clId="Web-{3E78DAD7-6044-4467-BBA4-C8367C614829}" dt="2023-11-06T00:09:41.636" v="551"/>
          <ac:grpSpMkLst>
            <pc:docMk/>
            <pc:sldMk cId="3765527382" sldId="262"/>
            <ac:grpSpMk id="14" creationId="{EE6257A7-D071-42C9-8560-75A6EAE2771E}"/>
          </ac:grpSpMkLst>
        </pc:grpChg>
        <pc:grpChg chg="add">
          <ac:chgData name="Owen Lindsey" userId="3a822be8620597d1" providerId="Windows Live" clId="Web-{3E78DAD7-6044-4467-BBA4-C8367C614829}" dt="2023-11-06T00:09:41.636" v="551"/>
          <ac:grpSpMkLst>
            <pc:docMk/>
            <pc:sldMk cId="3765527382" sldId="262"/>
            <ac:grpSpMk id="26" creationId="{AC46C823-4AEE-4D15-A7B7-556599F86465}"/>
          </ac:grpSpMkLst>
        </pc:grpChg>
        <pc:grpChg chg="add">
          <ac:chgData name="Owen Lindsey" userId="3a822be8620597d1" providerId="Windows Live" clId="Web-{3E78DAD7-6044-4467-BBA4-C8367C614829}" dt="2023-11-06T00:09:41.636" v="551"/>
          <ac:grpSpMkLst>
            <pc:docMk/>
            <pc:sldMk cId="3765527382" sldId="262"/>
            <ac:grpSpMk id="30" creationId="{766CF5CA-BCE0-446B-990C-62FB772ABEFA}"/>
          </ac:grpSpMkLst>
        </pc:grpChg>
        <pc:grpChg chg="add">
          <ac:chgData name="Owen Lindsey" userId="3a822be8620597d1" providerId="Windows Live" clId="Web-{3E78DAD7-6044-4467-BBA4-C8367C614829}" dt="2023-11-06T00:09:41.636" v="551"/>
          <ac:grpSpMkLst>
            <pc:docMk/>
            <pc:sldMk cId="3765527382" sldId="262"/>
            <ac:grpSpMk id="37" creationId="{BC174C2C-9AC5-4D2F-B12B-8AD9BE8773C9}"/>
          </ac:grpSpMkLst>
        </pc:grpChg>
        <pc:grpChg chg="add">
          <ac:chgData name="Owen Lindsey" userId="3a822be8620597d1" providerId="Windows Live" clId="Web-{3E78DAD7-6044-4467-BBA4-C8367C614829}" dt="2023-11-06T00:09:41.636" v="551"/>
          <ac:grpSpMkLst>
            <pc:docMk/>
            <pc:sldMk cId="3765527382" sldId="262"/>
            <ac:grpSpMk id="46" creationId="{BC214B40-3523-42BE-856A-2B90472652BE}"/>
          </ac:grpSpMkLst>
        </pc:grpChg>
        <pc:grpChg chg="add">
          <ac:chgData name="Owen Lindsey" userId="3a822be8620597d1" providerId="Windows Live" clId="Web-{3E78DAD7-6044-4467-BBA4-C8367C614829}" dt="2023-11-06T00:09:41.636" v="551"/>
          <ac:grpSpMkLst>
            <pc:docMk/>
            <pc:sldMk cId="3765527382" sldId="262"/>
            <ac:grpSpMk id="58" creationId="{69D14CB3-B46C-4D52-91C7-9020767C01F1}"/>
          </ac:grpSpMkLst>
        </pc:grpChg>
        <pc:grpChg chg="add">
          <ac:chgData name="Owen Lindsey" userId="3a822be8620597d1" providerId="Windows Live" clId="Web-{3E78DAD7-6044-4467-BBA4-C8367C614829}" dt="2023-11-06T00:09:41.636" v="551"/>
          <ac:grpSpMkLst>
            <pc:docMk/>
            <pc:sldMk cId="3765527382" sldId="262"/>
            <ac:grpSpMk id="62" creationId="{695E1464-F8FF-467B-BC7A-2DB63FD7340E}"/>
          </ac:grpSpMkLst>
        </pc:grpChg>
        <pc:grpChg chg="add">
          <ac:chgData name="Owen Lindsey" userId="3a822be8620597d1" providerId="Windows Live" clId="Web-{3E78DAD7-6044-4467-BBA4-C8367C614829}" dt="2023-11-06T00:09:41.636" v="551"/>
          <ac:grpSpMkLst>
            <pc:docMk/>
            <pc:sldMk cId="3765527382" sldId="262"/>
            <ac:grpSpMk id="69" creationId="{D9F93B70-A436-473C-A7CE-540999A5963E}"/>
          </ac:grpSpMkLst>
        </pc:grpChg>
        <pc:cxnChg chg="add">
          <ac:chgData name="Owen Lindsey" userId="3a822be8620597d1" providerId="Windows Live" clId="Web-{3E78DAD7-6044-4467-BBA4-C8367C614829}" dt="2023-11-06T00:09:41.636" v="551"/>
          <ac:cxnSpMkLst>
            <pc:docMk/>
            <pc:sldMk cId="3765527382" sldId="262"/>
            <ac:cxnSpMk id="56" creationId="{77C6DF49-CBE3-4038-AC78-35DE4FD7CE8E}"/>
          </ac:cxnSpMkLst>
        </pc:cxnChg>
      </pc:sldChg>
      <pc:sldChg chg="addSp delSp modSp new mod setBg">
        <pc:chgData name="Owen Lindsey" userId="3a822be8620597d1" providerId="Windows Live" clId="Web-{3E78DAD7-6044-4467-BBA4-C8367C614829}" dt="2023-11-06T00:12:35.265" v="726" actId="20577"/>
        <pc:sldMkLst>
          <pc:docMk/>
          <pc:sldMk cId="3377703171" sldId="263"/>
        </pc:sldMkLst>
        <pc:spChg chg="mod">
          <ac:chgData name="Owen Lindsey" userId="3a822be8620597d1" providerId="Windows Live" clId="Web-{3E78DAD7-6044-4467-BBA4-C8367C614829}" dt="2023-11-06T00:12:35.265" v="726" actId="20577"/>
          <ac:spMkLst>
            <pc:docMk/>
            <pc:sldMk cId="3377703171" sldId="263"/>
            <ac:spMk id="2" creationId="{961EB9A9-3629-4209-8829-96A6458D98B9}"/>
          </ac:spMkLst>
        </pc:spChg>
        <pc:spChg chg="del">
          <ac:chgData name="Owen Lindsey" userId="3a822be8620597d1" providerId="Windows Live" clId="Web-{3E78DAD7-6044-4467-BBA4-C8367C614829}" dt="2023-11-06T00:12:30.921" v="719"/>
          <ac:spMkLst>
            <pc:docMk/>
            <pc:sldMk cId="3377703171" sldId="263"/>
            <ac:spMk id="3" creationId="{AD2A9E6F-574D-0A9A-4D8E-C4CF5D7BDF5E}"/>
          </ac:spMkLst>
        </pc:spChg>
        <pc:spChg chg="add">
          <ac:chgData name="Owen Lindsey" userId="3a822be8620597d1" providerId="Windows Live" clId="Web-{3E78DAD7-6044-4467-BBA4-C8367C614829}" dt="2023-11-06T00:12:30.921" v="719"/>
          <ac:spMkLst>
            <pc:docMk/>
            <pc:sldMk cId="3377703171" sldId="263"/>
            <ac:spMk id="16" creationId="{3011B0B3-5679-4759-90B8-3B908C4CBD21}"/>
          </ac:spMkLst>
        </pc:spChg>
        <pc:grpChg chg="add">
          <ac:chgData name="Owen Lindsey" userId="3a822be8620597d1" providerId="Windows Live" clId="Web-{3E78DAD7-6044-4467-BBA4-C8367C614829}" dt="2023-11-06T00:12:30.921" v="719"/>
          <ac:grpSpMkLst>
            <pc:docMk/>
            <pc:sldMk cId="3377703171" sldId="263"/>
            <ac:grpSpMk id="10" creationId="{F982E0B2-AA9C-441C-A08E-A9DF9CF12116}"/>
          </ac:grpSpMkLst>
        </pc:grpChg>
        <pc:grpChg chg="add">
          <ac:chgData name="Owen Lindsey" userId="3a822be8620597d1" providerId="Windows Live" clId="Web-{3E78DAD7-6044-4467-BBA4-C8367C614829}" dt="2023-11-06T00:12:30.921" v="719"/>
          <ac:grpSpMkLst>
            <pc:docMk/>
            <pc:sldMk cId="3377703171" sldId="263"/>
            <ac:grpSpMk id="18" creationId="{49E013D9-9421-47E7-9080-30F6E544BE45}"/>
          </ac:grpSpMkLst>
        </pc:grpChg>
        <pc:cxnChg chg="add">
          <ac:chgData name="Owen Lindsey" userId="3a822be8620597d1" providerId="Windows Live" clId="Web-{3E78DAD7-6044-4467-BBA4-C8367C614829}" dt="2023-11-06T00:12:30.921" v="719"/>
          <ac:cxnSpMkLst>
            <pc:docMk/>
            <pc:sldMk cId="3377703171" sldId="263"/>
            <ac:cxnSpMk id="8" creationId="{701C0CAB-6A03-4C6A-9FAA-219847753628}"/>
          </ac:cxnSpMkLst>
        </pc:cxnChg>
      </pc:sldChg>
      <pc:sldMasterChg chg="del delSldLayout">
        <pc:chgData name="Owen Lindsey" userId="3a822be8620597d1" providerId="Windows Live" clId="Web-{3E78DAD7-6044-4467-BBA4-C8367C614829}" dt="2023-11-05T23:43:27.477" v="0"/>
        <pc:sldMasterMkLst>
          <pc:docMk/>
          <pc:sldMasterMk cId="2460954070" sldId="2147483660"/>
        </pc:sldMasterMkLst>
        <pc:sldLayoutChg chg="del">
          <pc:chgData name="Owen Lindsey" userId="3a822be8620597d1" providerId="Windows Live" clId="Web-{3E78DAD7-6044-4467-BBA4-C8367C614829}" dt="2023-11-05T23:43:27.477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Owen Lindsey" userId="3a822be8620597d1" providerId="Windows Live" clId="Web-{3E78DAD7-6044-4467-BBA4-C8367C614829}" dt="2023-11-05T23:43:27.477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Owen Lindsey" userId="3a822be8620597d1" providerId="Windows Live" clId="Web-{3E78DAD7-6044-4467-BBA4-C8367C614829}" dt="2023-11-05T23:43:27.477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Owen Lindsey" userId="3a822be8620597d1" providerId="Windows Live" clId="Web-{3E78DAD7-6044-4467-BBA4-C8367C614829}" dt="2023-11-05T23:43:27.477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Owen Lindsey" userId="3a822be8620597d1" providerId="Windows Live" clId="Web-{3E78DAD7-6044-4467-BBA4-C8367C614829}" dt="2023-11-05T23:43:27.477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Owen Lindsey" userId="3a822be8620597d1" providerId="Windows Live" clId="Web-{3E78DAD7-6044-4467-BBA4-C8367C614829}" dt="2023-11-05T23:43:27.477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Owen Lindsey" userId="3a822be8620597d1" providerId="Windows Live" clId="Web-{3E78DAD7-6044-4467-BBA4-C8367C614829}" dt="2023-11-05T23:43:27.477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Owen Lindsey" userId="3a822be8620597d1" providerId="Windows Live" clId="Web-{3E78DAD7-6044-4467-BBA4-C8367C614829}" dt="2023-11-05T23:43:27.477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Owen Lindsey" userId="3a822be8620597d1" providerId="Windows Live" clId="Web-{3E78DAD7-6044-4467-BBA4-C8367C614829}" dt="2023-11-05T23:43:27.477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Owen Lindsey" userId="3a822be8620597d1" providerId="Windows Live" clId="Web-{3E78DAD7-6044-4467-BBA4-C8367C614829}" dt="2023-11-05T23:43:27.477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Owen Lindsey" userId="3a822be8620597d1" providerId="Windows Live" clId="Web-{3E78DAD7-6044-4467-BBA4-C8367C614829}" dt="2023-11-05T23:43:27.477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Owen Lindsey" userId="3a822be8620597d1" providerId="Windows Live" clId="Web-{3E78DAD7-6044-4467-BBA4-C8367C614829}" dt="2023-11-05T23:43:30.492" v="1"/>
        <pc:sldMasterMkLst>
          <pc:docMk/>
          <pc:sldMasterMk cId="2015299660" sldId="2147483672"/>
        </pc:sldMasterMkLst>
        <pc:sldLayoutChg chg="add del mod replId">
          <pc:chgData name="Owen Lindsey" userId="3a822be8620597d1" providerId="Windows Live" clId="Web-{3E78DAD7-6044-4467-BBA4-C8367C614829}" dt="2023-11-05T23:43:30.492" v="1"/>
          <pc:sldLayoutMkLst>
            <pc:docMk/>
            <pc:sldMasterMk cId="2015299660" sldId="2147483672"/>
            <pc:sldLayoutMk cId="3130958079" sldId="2147483673"/>
          </pc:sldLayoutMkLst>
        </pc:sldLayoutChg>
        <pc:sldLayoutChg chg="add del mod replId">
          <pc:chgData name="Owen Lindsey" userId="3a822be8620597d1" providerId="Windows Live" clId="Web-{3E78DAD7-6044-4467-BBA4-C8367C614829}" dt="2023-11-05T23:43:30.492" v="1"/>
          <pc:sldLayoutMkLst>
            <pc:docMk/>
            <pc:sldMasterMk cId="2015299660" sldId="2147483672"/>
            <pc:sldLayoutMk cId="3893253598" sldId="2147483674"/>
          </pc:sldLayoutMkLst>
        </pc:sldLayoutChg>
        <pc:sldLayoutChg chg="add del mod replId">
          <pc:chgData name="Owen Lindsey" userId="3a822be8620597d1" providerId="Windows Live" clId="Web-{3E78DAD7-6044-4467-BBA4-C8367C614829}" dt="2023-11-05T23:43:30.492" v="1"/>
          <pc:sldLayoutMkLst>
            <pc:docMk/>
            <pc:sldMasterMk cId="2015299660" sldId="2147483672"/>
            <pc:sldLayoutMk cId="3098092977" sldId="2147483675"/>
          </pc:sldLayoutMkLst>
        </pc:sldLayoutChg>
        <pc:sldLayoutChg chg="add del mod replId">
          <pc:chgData name="Owen Lindsey" userId="3a822be8620597d1" providerId="Windows Live" clId="Web-{3E78DAD7-6044-4467-BBA4-C8367C614829}" dt="2023-11-05T23:43:30.492" v="1"/>
          <pc:sldLayoutMkLst>
            <pc:docMk/>
            <pc:sldMasterMk cId="2015299660" sldId="2147483672"/>
            <pc:sldLayoutMk cId="3798945978" sldId="2147483676"/>
          </pc:sldLayoutMkLst>
        </pc:sldLayoutChg>
        <pc:sldLayoutChg chg="add del mod replId">
          <pc:chgData name="Owen Lindsey" userId="3a822be8620597d1" providerId="Windows Live" clId="Web-{3E78DAD7-6044-4467-BBA4-C8367C614829}" dt="2023-11-05T23:43:30.492" v="1"/>
          <pc:sldLayoutMkLst>
            <pc:docMk/>
            <pc:sldMasterMk cId="2015299660" sldId="2147483672"/>
            <pc:sldLayoutMk cId="1552631480" sldId="2147483677"/>
          </pc:sldLayoutMkLst>
        </pc:sldLayoutChg>
        <pc:sldLayoutChg chg="add del mod replId">
          <pc:chgData name="Owen Lindsey" userId="3a822be8620597d1" providerId="Windows Live" clId="Web-{3E78DAD7-6044-4467-BBA4-C8367C614829}" dt="2023-11-05T23:43:30.492" v="1"/>
          <pc:sldLayoutMkLst>
            <pc:docMk/>
            <pc:sldMasterMk cId="2015299660" sldId="2147483672"/>
            <pc:sldLayoutMk cId="4156595832" sldId="2147483678"/>
          </pc:sldLayoutMkLst>
        </pc:sldLayoutChg>
        <pc:sldLayoutChg chg="add del mod replId">
          <pc:chgData name="Owen Lindsey" userId="3a822be8620597d1" providerId="Windows Live" clId="Web-{3E78DAD7-6044-4467-BBA4-C8367C614829}" dt="2023-11-05T23:43:30.492" v="1"/>
          <pc:sldLayoutMkLst>
            <pc:docMk/>
            <pc:sldMasterMk cId="2015299660" sldId="2147483672"/>
            <pc:sldLayoutMk cId="4136861527" sldId="2147483679"/>
          </pc:sldLayoutMkLst>
        </pc:sldLayoutChg>
        <pc:sldLayoutChg chg="add del mod replId">
          <pc:chgData name="Owen Lindsey" userId="3a822be8620597d1" providerId="Windows Live" clId="Web-{3E78DAD7-6044-4467-BBA4-C8367C614829}" dt="2023-11-05T23:43:30.492" v="1"/>
          <pc:sldLayoutMkLst>
            <pc:docMk/>
            <pc:sldMasterMk cId="2015299660" sldId="2147483672"/>
            <pc:sldLayoutMk cId="3748691665" sldId="2147483680"/>
          </pc:sldLayoutMkLst>
        </pc:sldLayoutChg>
        <pc:sldLayoutChg chg="add del mod replId">
          <pc:chgData name="Owen Lindsey" userId="3a822be8620597d1" providerId="Windows Live" clId="Web-{3E78DAD7-6044-4467-BBA4-C8367C614829}" dt="2023-11-05T23:43:30.492" v="1"/>
          <pc:sldLayoutMkLst>
            <pc:docMk/>
            <pc:sldMasterMk cId="2015299660" sldId="2147483672"/>
            <pc:sldLayoutMk cId="291861096" sldId="2147483681"/>
          </pc:sldLayoutMkLst>
        </pc:sldLayoutChg>
        <pc:sldLayoutChg chg="add del mod replId">
          <pc:chgData name="Owen Lindsey" userId="3a822be8620597d1" providerId="Windows Live" clId="Web-{3E78DAD7-6044-4467-BBA4-C8367C614829}" dt="2023-11-05T23:43:30.492" v="1"/>
          <pc:sldLayoutMkLst>
            <pc:docMk/>
            <pc:sldMasterMk cId="2015299660" sldId="2147483672"/>
            <pc:sldLayoutMk cId="4265142540" sldId="2147483682"/>
          </pc:sldLayoutMkLst>
        </pc:sldLayoutChg>
        <pc:sldLayoutChg chg="add del mod replId">
          <pc:chgData name="Owen Lindsey" userId="3a822be8620597d1" providerId="Windows Live" clId="Web-{3E78DAD7-6044-4467-BBA4-C8367C614829}" dt="2023-11-05T23:43:30.492" v="1"/>
          <pc:sldLayoutMkLst>
            <pc:docMk/>
            <pc:sldMasterMk cId="2015299660" sldId="2147483672"/>
            <pc:sldLayoutMk cId="564523293" sldId="2147483683"/>
          </pc:sldLayoutMkLst>
        </pc:sldLayoutChg>
      </pc:sldMasterChg>
      <pc:sldMasterChg chg="add del addSldLayout delSldLayout modSldLayout">
        <pc:chgData name="Owen Lindsey" userId="3a822be8620597d1" providerId="Windows Live" clId="Web-{3E78DAD7-6044-4467-BBA4-C8367C614829}" dt="2023-11-05T23:43:42.930" v="2"/>
        <pc:sldMasterMkLst>
          <pc:docMk/>
          <pc:sldMasterMk cId="2783701632" sldId="2147483684"/>
        </pc:sldMasterMkLst>
        <pc:sldLayoutChg chg="add del mod replId">
          <pc:chgData name="Owen Lindsey" userId="3a822be8620597d1" providerId="Windows Live" clId="Web-{3E78DAD7-6044-4467-BBA4-C8367C614829}" dt="2023-11-05T23:43:42.930" v="2"/>
          <pc:sldLayoutMkLst>
            <pc:docMk/>
            <pc:sldMasterMk cId="2783701632" sldId="2147483684"/>
            <pc:sldLayoutMk cId="276995080" sldId="2147483685"/>
          </pc:sldLayoutMkLst>
        </pc:sldLayoutChg>
        <pc:sldLayoutChg chg="add del mod replId">
          <pc:chgData name="Owen Lindsey" userId="3a822be8620597d1" providerId="Windows Live" clId="Web-{3E78DAD7-6044-4467-BBA4-C8367C614829}" dt="2023-11-05T23:43:42.930" v="2"/>
          <pc:sldLayoutMkLst>
            <pc:docMk/>
            <pc:sldMasterMk cId="2783701632" sldId="2147483684"/>
            <pc:sldLayoutMk cId="1483631944" sldId="2147483686"/>
          </pc:sldLayoutMkLst>
        </pc:sldLayoutChg>
        <pc:sldLayoutChg chg="add del mod replId">
          <pc:chgData name="Owen Lindsey" userId="3a822be8620597d1" providerId="Windows Live" clId="Web-{3E78DAD7-6044-4467-BBA4-C8367C614829}" dt="2023-11-05T23:43:42.930" v="2"/>
          <pc:sldLayoutMkLst>
            <pc:docMk/>
            <pc:sldMasterMk cId="2783701632" sldId="2147483684"/>
            <pc:sldLayoutMk cId="1014227697" sldId="2147483687"/>
          </pc:sldLayoutMkLst>
        </pc:sldLayoutChg>
        <pc:sldLayoutChg chg="add del mod replId">
          <pc:chgData name="Owen Lindsey" userId="3a822be8620597d1" providerId="Windows Live" clId="Web-{3E78DAD7-6044-4467-BBA4-C8367C614829}" dt="2023-11-05T23:43:42.930" v="2"/>
          <pc:sldLayoutMkLst>
            <pc:docMk/>
            <pc:sldMasterMk cId="2783701632" sldId="2147483684"/>
            <pc:sldLayoutMk cId="3293289529" sldId="2147483688"/>
          </pc:sldLayoutMkLst>
        </pc:sldLayoutChg>
        <pc:sldLayoutChg chg="add del mod replId">
          <pc:chgData name="Owen Lindsey" userId="3a822be8620597d1" providerId="Windows Live" clId="Web-{3E78DAD7-6044-4467-BBA4-C8367C614829}" dt="2023-11-05T23:43:42.930" v="2"/>
          <pc:sldLayoutMkLst>
            <pc:docMk/>
            <pc:sldMasterMk cId="2783701632" sldId="2147483684"/>
            <pc:sldLayoutMk cId="4140113159" sldId="2147483689"/>
          </pc:sldLayoutMkLst>
        </pc:sldLayoutChg>
        <pc:sldLayoutChg chg="add del mod replId">
          <pc:chgData name="Owen Lindsey" userId="3a822be8620597d1" providerId="Windows Live" clId="Web-{3E78DAD7-6044-4467-BBA4-C8367C614829}" dt="2023-11-05T23:43:42.930" v="2"/>
          <pc:sldLayoutMkLst>
            <pc:docMk/>
            <pc:sldMasterMk cId="2783701632" sldId="2147483684"/>
            <pc:sldLayoutMk cId="1297851163" sldId="2147483690"/>
          </pc:sldLayoutMkLst>
        </pc:sldLayoutChg>
        <pc:sldLayoutChg chg="add del mod replId">
          <pc:chgData name="Owen Lindsey" userId="3a822be8620597d1" providerId="Windows Live" clId="Web-{3E78DAD7-6044-4467-BBA4-C8367C614829}" dt="2023-11-05T23:43:42.930" v="2"/>
          <pc:sldLayoutMkLst>
            <pc:docMk/>
            <pc:sldMasterMk cId="2783701632" sldId="2147483684"/>
            <pc:sldLayoutMk cId="4155781323" sldId="2147483691"/>
          </pc:sldLayoutMkLst>
        </pc:sldLayoutChg>
        <pc:sldLayoutChg chg="add del mod replId">
          <pc:chgData name="Owen Lindsey" userId="3a822be8620597d1" providerId="Windows Live" clId="Web-{3E78DAD7-6044-4467-BBA4-C8367C614829}" dt="2023-11-05T23:43:42.930" v="2"/>
          <pc:sldLayoutMkLst>
            <pc:docMk/>
            <pc:sldMasterMk cId="2783701632" sldId="2147483684"/>
            <pc:sldLayoutMk cId="2344824189" sldId="2147483692"/>
          </pc:sldLayoutMkLst>
        </pc:sldLayoutChg>
        <pc:sldLayoutChg chg="add del mod replId">
          <pc:chgData name="Owen Lindsey" userId="3a822be8620597d1" providerId="Windows Live" clId="Web-{3E78DAD7-6044-4467-BBA4-C8367C614829}" dt="2023-11-05T23:43:42.930" v="2"/>
          <pc:sldLayoutMkLst>
            <pc:docMk/>
            <pc:sldMasterMk cId="2783701632" sldId="2147483684"/>
            <pc:sldLayoutMk cId="4178583086" sldId="2147483693"/>
          </pc:sldLayoutMkLst>
        </pc:sldLayoutChg>
        <pc:sldLayoutChg chg="add del mod replId">
          <pc:chgData name="Owen Lindsey" userId="3a822be8620597d1" providerId="Windows Live" clId="Web-{3E78DAD7-6044-4467-BBA4-C8367C614829}" dt="2023-11-05T23:43:42.930" v="2"/>
          <pc:sldLayoutMkLst>
            <pc:docMk/>
            <pc:sldMasterMk cId="2783701632" sldId="2147483684"/>
            <pc:sldLayoutMk cId="1167653122" sldId="2147483694"/>
          </pc:sldLayoutMkLst>
        </pc:sldLayoutChg>
        <pc:sldLayoutChg chg="add del mod replId">
          <pc:chgData name="Owen Lindsey" userId="3a822be8620597d1" providerId="Windows Live" clId="Web-{3E78DAD7-6044-4467-BBA4-C8367C614829}" dt="2023-11-05T23:43:42.930" v="2"/>
          <pc:sldLayoutMkLst>
            <pc:docMk/>
            <pc:sldMasterMk cId="2783701632" sldId="2147483684"/>
            <pc:sldLayoutMk cId="708667983" sldId="2147483695"/>
          </pc:sldLayoutMkLst>
        </pc:sldLayoutChg>
        <pc:sldLayoutChg chg="add del mod replId">
          <pc:chgData name="Owen Lindsey" userId="3a822be8620597d1" providerId="Windows Live" clId="Web-{3E78DAD7-6044-4467-BBA4-C8367C614829}" dt="2023-11-05T23:43:42.930" v="2"/>
          <pc:sldLayoutMkLst>
            <pc:docMk/>
            <pc:sldMasterMk cId="2783701632" sldId="2147483684"/>
            <pc:sldLayoutMk cId="3446821390" sldId="2147483696"/>
          </pc:sldLayoutMkLst>
        </pc:sldLayoutChg>
        <pc:sldLayoutChg chg="add del mod replId">
          <pc:chgData name="Owen Lindsey" userId="3a822be8620597d1" providerId="Windows Live" clId="Web-{3E78DAD7-6044-4467-BBA4-C8367C614829}" dt="2023-11-05T23:43:42.930" v="2"/>
          <pc:sldLayoutMkLst>
            <pc:docMk/>
            <pc:sldMasterMk cId="2783701632" sldId="2147483684"/>
            <pc:sldLayoutMk cId="3079781014" sldId="2147483697"/>
          </pc:sldLayoutMkLst>
        </pc:sldLayoutChg>
        <pc:sldLayoutChg chg="add del mod replId">
          <pc:chgData name="Owen Lindsey" userId="3a822be8620597d1" providerId="Windows Live" clId="Web-{3E78DAD7-6044-4467-BBA4-C8367C614829}" dt="2023-11-05T23:43:42.930" v="2"/>
          <pc:sldLayoutMkLst>
            <pc:docMk/>
            <pc:sldMasterMk cId="2783701632" sldId="2147483684"/>
            <pc:sldLayoutMk cId="3999392322" sldId="2147483698"/>
          </pc:sldLayoutMkLst>
        </pc:sldLayoutChg>
        <pc:sldLayoutChg chg="add del mod replId">
          <pc:chgData name="Owen Lindsey" userId="3a822be8620597d1" providerId="Windows Live" clId="Web-{3E78DAD7-6044-4467-BBA4-C8367C614829}" dt="2023-11-05T23:43:42.930" v="2"/>
          <pc:sldLayoutMkLst>
            <pc:docMk/>
            <pc:sldMasterMk cId="2783701632" sldId="2147483684"/>
            <pc:sldLayoutMk cId="2691898398" sldId="2147483699"/>
          </pc:sldLayoutMkLst>
        </pc:sldLayoutChg>
        <pc:sldLayoutChg chg="add del mod replId">
          <pc:chgData name="Owen Lindsey" userId="3a822be8620597d1" providerId="Windows Live" clId="Web-{3E78DAD7-6044-4467-BBA4-C8367C614829}" dt="2023-11-05T23:43:42.930" v="2"/>
          <pc:sldLayoutMkLst>
            <pc:docMk/>
            <pc:sldMasterMk cId="2783701632" sldId="2147483684"/>
            <pc:sldLayoutMk cId="2812013913" sldId="2147483700"/>
          </pc:sldLayoutMkLst>
        </pc:sldLayoutChg>
        <pc:sldLayoutChg chg="add del mod replId">
          <pc:chgData name="Owen Lindsey" userId="3a822be8620597d1" providerId="Windows Live" clId="Web-{3E78DAD7-6044-4467-BBA4-C8367C614829}" dt="2023-11-05T23:43:42.930" v="2"/>
          <pc:sldLayoutMkLst>
            <pc:docMk/>
            <pc:sldMasterMk cId="2783701632" sldId="2147483684"/>
            <pc:sldLayoutMk cId="2146747860" sldId="2147483701"/>
          </pc:sldLayoutMkLst>
        </pc:sldLayoutChg>
      </pc:sldMasterChg>
      <pc:sldMasterChg chg="add del addSldLayout delSldLayout modSldLayout">
        <pc:chgData name="Owen Lindsey" userId="3a822be8620597d1" providerId="Windows Live" clId="Web-{3E78DAD7-6044-4467-BBA4-C8367C614829}" dt="2023-11-05T23:44:17.025" v="22"/>
        <pc:sldMasterMkLst>
          <pc:docMk/>
          <pc:sldMasterMk cId="3551685476" sldId="2147483702"/>
        </pc:sldMasterMkLst>
        <pc:sldLayoutChg chg="add del mod replId">
          <pc:chgData name="Owen Lindsey" userId="3a822be8620597d1" providerId="Windows Live" clId="Web-{3E78DAD7-6044-4467-BBA4-C8367C614829}" dt="2023-11-05T23:44:17.025" v="22"/>
          <pc:sldLayoutMkLst>
            <pc:docMk/>
            <pc:sldMasterMk cId="3551685476" sldId="2147483702"/>
            <pc:sldLayoutMk cId="309557896" sldId="2147483703"/>
          </pc:sldLayoutMkLst>
        </pc:sldLayoutChg>
        <pc:sldLayoutChg chg="add del mod replId">
          <pc:chgData name="Owen Lindsey" userId="3a822be8620597d1" providerId="Windows Live" clId="Web-{3E78DAD7-6044-4467-BBA4-C8367C614829}" dt="2023-11-05T23:44:17.025" v="22"/>
          <pc:sldLayoutMkLst>
            <pc:docMk/>
            <pc:sldMasterMk cId="3551685476" sldId="2147483702"/>
            <pc:sldLayoutMk cId="861695376" sldId="2147483704"/>
          </pc:sldLayoutMkLst>
        </pc:sldLayoutChg>
        <pc:sldLayoutChg chg="add del mod replId">
          <pc:chgData name="Owen Lindsey" userId="3a822be8620597d1" providerId="Windows Live" clId="Web-{3E78DAD7-6044-4467-BBA4-C8367C614829}" dt="2023-11-05T23:44:17.025" v="22"/>
          <pc:sldLayoutMkLst>
            <pc:docMk/>
            <pc:sldMasterMk cId="3551685476" sldId="2147483702"/>
            <pc:sldLayoutMk cId="3810560177" sldId="2147483705"/>
          </pc:sldLayoutMkLst>
        </pc:sldLayoutChg>
        <pc:sldLayoutChg chg="add del mod replId">
          <pc:chgData name="Owen Lindsey" userId="3a822be8620597d1" providerId="Windows Live" clId="Web-{3E78DAD7-6044-4467-BBA4-C8367C614829}" dt="2023-11-05T23:44:17.025" v="22"/>
          <pc:sldLayoutMkLst>
            <pc:docMk/>
            <pc:sldMasterMk cId="3551685476" sldId="2147483702"/>
            <pc:sldLayoutMk cId="156939947" sldId="2147483706"/>
          </pc:sldLayoutMkLst>
        </pc:sldLayoutChg>
        <pc:sldLayoutChg chg="add del mod replId">
          <pc:chgData name="Owen Lindsey" userId="3a822be8620597d1" providerId="Windows Live" clId="Web-{3E78DAD7-6044-4467-BBA4-C8367C614829}" dt="2023-11-05T23:44:17.025" v="22"/>
          <pc:sldLayoutMkLst>
            <pc:docMk/>
            <pc:sldMasterMk cId="3551685476" sldId="2147483702"/>
            <pc:sldLayoutMk cId="3807809737" sldId="2147483707"/>
          </pc:sldLayoutMkLst>
        </pc:sldLayoutChg>
        <pc:sldLayoutChg chg="add del mod replId">
          <pc:chgData name="Owen Lindsey" userId="3a822be8620597d1" providerId="Windows Live" clId="Web-{3E78DAD7-6044-4467-BBA4-C8367C614829}" dt="2023-11-05T23:44:17.025" v="22"/>
          <pc:sldLayoutMkLst>
            <pc:docMk/>
            <pc:sldMasterMk cId="3551685476" sldId="2147483702"/>
            <pc:sldLayoutMk cId="1044881410" sldId="2147483708"/>
          </pc:sldLayoutMkLst>
        </pc:sldLayoutChg>
        <pc:sldLayoutChg chg="add del mod replId">
          <pc:chgData name="Owen Lindsey" userId="3a822be8620597d1" providerId="Windows Live" clId="Web-{3E78DAD7-6044-4467-BBA4-C8367C614829}" dt="2023-11-05T23:44:17.025" v="22"/>
          <pc:sldLayoutMkLst>
            <pc:docMk/>
            <pc:sldMasterMk cId="3551685476" sldId="2147483702"/>
            <pc:sldLayoutMk cId="1005760195" sldId="2147483709"/>
          </pc:sldLayoutMkLst>
        </pc:sldLayoutChg>
        <pc:sldLayoutChg chg="add del mod replId">
          <pc:chgData name="Owen Lindsey" userId="3a822be8620597d1" providerId="Windows Live" clId="Web-{3E78DAD7-6044-4467-BBA4-C8367C614829}" dt="2023-11-05T23:44:17.025" v="22"/>
          <pc:sldLayoutMkLst>
            <pc:docMk/>
            <pc:sldMasterMk cId="3551685476" sldId="2147483702"/>
            <pc:sldLayoutMk cId="175283470" sldId="2147483710"/>
          </pc:sldLayoutMkLst>
        </pc:sldLayoutChg>
        <pc:sldLayoutChg chg="add del mod replId">
          <pc:chgData name="Owen Lindsey" userId="3a822be8620597d1" providerId="Windows Live" clId="Web-{3E78DAD7-6044-4467-BBA4-C8367C614829}" dt="2023-11-05T23:44:17.025" v="22"/>
          <pc:sldLayoutMkLst>
            <pc:docMk/>
            <pc:sldMasterMk cId="3551685476" sldId="2147483702"/>
            <pc:sldLayoutMk cId="3601790678" sldId="2147483711"/>
          </pc:sldLayoutMkLst>
        </pc:sldLayoutChg>
        <pc:sldLayoutChg chg="add del mod replId">
          <pc:chgData name="Owen Lindsey" userId="3a822be8620597d1" providerId="Windows Live" clId="Web-{3E78DAD7-6044-4467-BBA4-C8367C614829}" dt="2023-11-05T23:44:17.025" v="22"/>
          <pc:sldLayoutMkLst>
            <pc:docMk/>
            <pc:sldMasterMk cId="3551685476" sldId="2147483702"/>
            <pc:sldLayoutMk cId="3325653520" sldId="2147483712"/>
          </pc:sldLayoutMkLst>
        </pc:sldLayoutChg>
        <pc:sldLayoutChg chg="add del mod replId">
          <pc:chgData name="Owen Lindsey" userId="3a822be8620597d1" providerId="Windows Live" clId="Web-{3E78DAD7-6044-4467-BBA4-C8367C614829}" dt="2023-11-05T23:44:17.025" v="22"/>
          <pc:sldLayoutMkLst>
            <pc:docMk/>
            <pc:sldMasterMk cId="3551685476" sldId="2147483702"/>
            <pc:sldLayoutMk cId="1726711994" sldId="2147483713"/>
          </pc:sldLayoutMkLst>
        </pc:sldLayoutChg>
        <pc:sldLayoutChg chg="add del mod replId">
          <pc:chgData name="Owen Lindsey" userId="3a822be8620597d1" providerId="Windows Live" clId="Web-{3E78DAD7-6044-4467-BBA4-C8367C614829}" dt="2023-11-05T23:44:17.025" v="22"/>
          <pc:sldLayoutMkLst>
            <pc:docMk/>
            <pc:sldMasterMk cId="3551685476" sldId="2147483702"/>
            <pc:sldLayoutMk cId="3725485349" sldId="2147483714"/>
          </pc:sldLayoutMkLst>
        </pc:sldLayoutChg>
        <pc:sldLayoutChg chg="add del mod replId">
          <pc:chgData name="Owen Lindsey" userId="3a822be8620597d1" providerId="Windows Live" clId="Web-{3E78DAD7-6044-4467-BBA4-C8367C614829}" dt="2023-11-05T23:44:17.025" v="22"/>
          <pc:sldLayoutMkLst>
            <pc:docMk/>
            <pc:sldMasterMk cId="3551685476" sldId="2147483702"/>
            <pc:sldLayoutMk cId="1709600493" sldId="2147483715"/>
          </pc:sldLayoutMkLst>
        </pc:sldLayoutChg>
        <pc:sldLayoutChg chg="add del mod replId">
          <pc:chgData name="Owen Lindsey" userId="3a822be8620597d1" providerId="Windows Live" clId="Web-{3E78DAD7-6044-4467-BBA4-C8367C614829}" dt="2023-11-05T23:44:17.025" v="22"/>
          <pc:sldLayoutMkLst>
            <pc:docMk/>
            <pc:sldMasterMk cId="3551685476" sldId="2147483702"/>
            <pc:sldLayoutMk cId="3454042920" sldId="2147483716"/>
          </pc:sldLayoutMkLst>
        </pc:sldLayoutChg>
        <pc:sldLayoutChg chg="add del mod replId">
          <pc:chgData name="Owen Lindsey" userId="3a822be8620597d1" providerId="Windows Live" clId="Web-{3E78DAD7-6044-4467-BBA4-C8367C614829}" dt="2023-11-05T23:44:17.025" v="22"/>
          <pc:sldLayoutMkLst>
            <pc:docMk/>
            <pc:sldMasterMk cId="3551685476" sldId="2147483702"/>
            <pc:sldLayoutMk cId="2512589488" sldId="2147483717"/>
          </pc:sldLayoutMkLst>
        </pc:sldLayoutChg>
        <pc:sldLayoutChg chg="add del mod replId">
          <pc:chgData name="Owen Lindsey" userId="3a822be8620597d1" providerId="Windows Live" clId="Web-{3E78DAD7-6044-4467-BBA4-C8367C614829}" dt="2023-11-05T23:44:17.025" v="22"/>
          <pc:sldLayoutMkLst>
            <pc:docMk/>
            <pc:sldMasterMk cId="3551685476" sldId="2147483702"/>
            <pc:sldLayoutMk cId="3666983849" sldId="2147483718"/>
          </pc:sldLayoutMkLst>
        </pc:sldLayoutChg>
        <pc:sldLayoutChg chg="add del mod replId">
          <pc:chgData name="Owen Lindsey" userId="3a822be8620597d1" providerId="Windows Live" clId="Web-{3E78DAD7-6044-4467-BBA4-C8367C614829}" dt="2023-11-05T23:44:17.025" v="22"/>
          <pc:sldLayoutMkLst>
            <pc:docMk/>
            <pc:sldMasterMk cId="3551685476" sldId="2147483702"/>
            <pc:sldLayoutMk cId="1587505101" sldId="2147483719"/>
          </pc:sldLayoutMkLst>
        </pc:sldLayoutChg>
      </pc:sldMasterChg>
      <pc:sldMasterChg chg="add addSldLayout">
        <pc:chgData name="Owen Lindsey" userId="3a822be8620597d1" providerId="Windows Live" clId="Web-{3E78DAD7-6044-4467-BBA4-C8367C614829}" dt="2023-11-05T23:44:17.025" v="22"/>
        <pc:sldMasterMkLst>
          <pc:docMk/>
          <pc:sldMasterMk cId="1218900030" sldId="2147483740"/>
        </pc:sldMasterMkLst>
        <pc:sldLayoutChg chg="add">
          <pc:chgData name="Owen Lindsey" userId="3a822be8620597d1" providerId="Windows Live" clId="Web-{3E78DAD7-6044-4467-BBA4-C8367C614829}" dt="2023-11-05T23:44:17.025" v="22"/>
          <pc:sldLayoutMkLst>
            <pc:docMk/>
            <pc:sldMasterMk cId="1218900030" sldId="2147483740"/>
            <pc:sldLayoutMk cId="3989049083" sldId="2147483729"/>
          </pc:sldLayoutMkLst>
        </pc:sldLayoutChg>
        <pc:sldLayoutChg chg="add">
          <pc:chgData name="Owen Lindsey" userId="3a822be8620597d1" providerId="Windows Live" clId="Web-{3E78DAD7-6044-4467-BBA4-C8367C614829}" dt="2023-11-05T23:44:17.025" v="22"/>
          <pc:sldLayoutMkLst>
            <pc:docMk/>
            <pc:sldMasterMk cId="1218900030" sldId="2147483740"/>
            <pc:sldLayoutMk cId="863211068" sldId="2147483730"/>
          </pc:sldLayoutMkLst>
        </pc:sldLayoutChg>
        <pc:sldLayoutChg chg="add">
          <pc:chgData name="Owen Lindsey" userId="3a822be8620597d1" providerId="Windows Live" clId="Web-{3E78DAD7-6044-4467-BBA4-C8367C614829}" dt="2023-11-05T23:44:17.025" v="22"/>
          <pc:sldLayoutMkLst>
            <pc:docMk/>
            <pc:sldMasterMk cId="1218900030" sldId="2147483740"/>
            <pc:sldLayoutMk cId="1619274948" sldId="2147483731"/>
          </pc:sldLayoutMkLst>
        </pc:sldLayoutChg>
        <pc:sldLayoutChg chg="add">
          <pc:chgData name="Owen Lindsey" userId="3a822be8620597d1" providerId="Windows Live" clId="Web-{3E78DAD7-6044-4467-BBA4-C8367C614829}" dt="2023-11-05T23:44:17.025" v="22"/>
          <pc:sldLayoutMkLst>
            <pc:docMk/>
            <pc:sldMasterMk cId="1218900030" sldId="2147483740"/>
            <pc:sldLayoutMk cId="3878379090" sldId="2147483732"/>
          </pc:sldLayoutMkLst>
        </pc:sldLayoutChg>
        <pc:sldLayoutChg chg="add">
          <pc:chgData name="Owen Lindsey" userId="3a822be8620597d1" providerId="Windows Live" clId="Web-{3E78DAD7-6044-4467-BBA4-C8367C614829}" dt="2023-11-05T23:44:17.025" v="22"/>
          <pc:sldLayoutMkLst>
            <pc:docMk/>
            <pc:sldMasterMk cId="1218900030" sldId="2147483740"/>
            <pc:sldLayoutMk cId="2160818737" sldId="2147483733"/>
          </pc:sldLayoutMkLst>
        </pc:sldLayoutChg>
        <pc:sldLayoutChg chg="add">
          <pc:chgData name="Owen Lindsey" userId="3a822be8620597d1" providerId="Windows Live" clId="Web-{3E78DAD7-6044-4467-BBA4-C8367C614829}" dt="2023-11-05T23:44:17.025" v="22"/>
          <pc:sldLayoutMkLst>
            <pc:docMk/>
            <pc:sldMasterMk cId="1218900030" sldId="2147483740"/>
            <pc:sldLayoutMk cId="3379663967" sldId="2147483734"/>
          </pc:sldLayoutMkLst>
        </pc:sldLayoutChg>
        <pc:sldLayoutChg chg="add">
          <pc:chgData name="Owen Lindsey" userId="3a822be8620597d1" providerId="Windows Live" clId="Web-{3E78DAD7-6044-4467-BBA4-C8367C614829}" dt="2023-11-05T23:44:17.025" v="22"/>
          <pc:sldLayoutMkLst>
            <pc:docMk/>
            <pc:sldMasterMk cId="1218900030" sldId="2147483740"/>
            <pc:sldLayoutMk cId="853966005" sldId="2147483735"/>
          </pc:sldLayoutMkLst>
        </pc:sldLayoutChg>
        <pc:sldLayoutChg chg="add">
          <pc:chgData name="Owen Lindsey" userId="3a822be8620597d1" providerId="Windows Live" clId="Web-{3E78DAD7-6044-4467-BBA4-C8367C614829}" dt="2023-11-05T23:44:17.025" v="22"/>
          <pc:sldLayoutMkLst>
            <pc:docMk/>
            <pc:sldMasterMk cId="1218900030" sldId="2147483740"/>
            <pc:sldLayoutMk cId="2322147131" sldId="2147483736"/>
          </pc:sldLayoutMkLst>
        </pc:sldLayoutChg>
        <pc:sldLayoutChg chg="add">
          <pc:chgData name="Owen Lindsey" userId="3a822be8620597d1" providerId="Windows Live" clId="Web-{3E78DAD7-6044-4467-BBA4-C8367C614829}" dt="2023-11-05T23:44:17.025" v="22"/>
          <pc:sldLayoutMkLst>
            <pc:docMk/>
            <pc:sldMasterMk cId="1218900030" sldId="2147483740"/>
            <pc:sldLayoutMk cId="3886384120" sldId="2147483737"/>
          </pc:sldLayoutMkLst>
        </pc:sldLayoutChg>
        <pc:sldLayoutChg chg="add">
          <pc:chgData name="Owen Lindsey" userId="3a822be8620597d1" providerId="Windows Live" clId="Web-{3E78DAD7-6044-4467-BBA4-C8367C614829}" dt="2023-11-05T23:44:17.025" v="22"/>
          <pc:sldLayoutMkLst>
            <pc:docMk/>
            <pc:sldMasterMk cId="1218900030" sldId="2147483740"/>
            <pc:sldLayoutMk cId="2897365618" sldId="2147483738"/>
          </pc:sldLayoutMkLst>
        </pc:sldLayoutChg>
        <pc:sldLayoutChg chg="add">
          <pc:chgData name="Owen Lindsey" userId="3a822be8620597d1" providerId="Windows Live" clId="Web-{3E78DAD7-6044-4467-BBA4-C8367C614829}" dt="2023-11-05T23:44:17.025" v="22"/>
          <pc:sldLayoutMkLst>
            <pc:docMk/>
            <pc:sldMasterMk cId="1218900030" sldId="2147483740"/>
            <pc:sldLayoutMk cId="578931049" sldId="214748373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89049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6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3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1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27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7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1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6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6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4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8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11/5/2023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00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1" y="1089025"/>
            <a:ext cx="4451349" cy="1532951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Milestone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4248000"/>
            <a:ext cx="4451349" cy="1520975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Owen Lindsey</a:t>
            </a:r>
            <a:endParaRPr lang="en-US" dirty="0">
              <a:solidFill>
                <a:srgbClr val="FFFFFF">
                  <a:alpha val="70000"/>
                </a:srgbClr>
              </a:solidFill>
              <a:cs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0275" y="2840038"/>
            <a:ext cx="2216150" cy="1177924"/>
            <a:chOff x="4987925" y="2840038"/>
            <a:chExt cx="2216150" cy="11779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8036B80B-269D-4F02-9EF9-A6A4E917B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491716-36B2-3FEE-9296-9697D9F612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50" r="-2" b="21214"/>
          <a:stretch/>
        </p:blipFill>
        <p:spPr>
          <a:xfrm>
            <a:off x="7198864" y="2695496"/>
            <a:ext cx="4452148" cy="146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DD72DC-CC5F-44D6-97D3-79407D4FF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1058433" y="184491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83E179-CF1F-4694-AEAB-6931C9B3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>
            <a:off x="388193" y="3690094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6257A7-D071-42C9-8560-75A6EAE2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 flipH="1" flipV="1">
            <a:off x="854399" y="71786"/>
            <a:ext cx="2287608" cy="3673900"/>
            <a:chOff x="-6080955" y="3437416"/>
            <a:chExt cx="2287608" cy="36739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2115B20-516B-48FE-ABF8-0300640B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4937151" y="4754133"/>
              <a:ext cx="0" cy="2357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72F2AC0-C134-4522-9F34-10107EC52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5226554" y="3437416"/>
              <a:ext cx="571820" cy="1316717"/>
            </a:xfrm>
            <a:custGeom>
              <a:avLst/>
              <a:gdLst>
                <a:gd name="connsiteX0" fmla="*/ 282417 w 571820"/>
                <a:gd name="connsiteY0" fmla="*/ 1316717 h 1316717"/>
                <a:gd name="connsiteX1" fmla="*/ 285910 w 571820"/>
                <a:gd name="connsiteY1" fmla="*/ 1313542 h 1316717"/>
                <a:gd name="connsiteX2" fmla="*/ 289403 w 571820"/>
                <a:gd name="connsiteY2" fmla="*/ 1316717 h 1316717"/>
                <a:gd name="connsiteX3" fmla="*/ 289403 w 571820"/>
                <a:gd name="connsiteY3" fmla="*/ 1310368 h 1316717"/>
                <a:gd name="connsiteX4" fmla="*/ 309203 w 571820"/>
                <a:gd name="connsiteY4" fmla="*/ 1292372 h 1316717"/>
                <a:gd name="connsiteX5" fmla="*/ 571820 w 571820"/>
                <a:gd name="connsiteY5" fmla="*/ 658358 h 1316717"/>
                <a:gd name="connsiteX6" fmla="*/ 309203 w 571820"/>
                <a:gd name="connsiteY6" fmla="*/ 24345 h 1316717"/>
                <a:gd name="connsiteX7" fmla="*/ 289403 w 571820"/>
                <a:gd name="connsiteY7" fmla="*/ 6349 h 1316717"/>
                <a:gd name="connsiteX8" fmla="*/ 289403 w 571820"/>
                <a:gd name="connsiteY8" fmla="*/ 0 h 1316717"/>
                <a:gd name="connsiteX9" fmla="*/ 285910 w 571820"/>
                <a:gd name="connsiteY9" fmla="*/ 3175 h 1316717"/>
                <a:gd name="connsiteX10" fmla="*/ 282417 w 571820"/>
                <a:gd name="connsiteY10" fmla="*/ 0 h 1316717"/>
                <a:gd name="connsiteX11" fmla="*/ 282417 w 571820"/>
                <a:gd name="connsiteY11" fmla="*/ 6350 h 1316717"/>
                <a:gd name="connsiteX12" fmla="*/ 262617 w 571820"/>
                <a:gd name="connsiteY12" fmla="*/ 24345 h 1316717"/>
                <a:gd name="connsiteX13" fmla="*/ 0 w 571820"/>
                <a:gd name="connsiteY13" fmla="*/ 658359 h 1316717"/>
                <a:gd name="connsiteX14" fmla="*/ 262617 w 571820"/>
                <a:gd name="connsiteY14" fmla="*/ 1292372 h 1316717"/>
                <a:gd name="connsiteX15" fmla="*/ 282417 w 571820"/>
                <a:gd name="connsiteY15" fmla="*/ 1310368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820" h="1316717">
                  <a:moveTo>
                    <a:pt x="282417" y="1316717"/>
                  </a:moveTo>
                  <a:lnTo>
                    <a:pt x="285910" y="1313542"/>
                  </a:lnTo>
                  <a:lnTo>
                    <a:pt x="289403" y="1316717"/>
                  </a:lnTo>
                  <a:lnTo>
                    <a:pt x="289403" y="1310368"/>
                  </a:lnTo>
                  <a:lnTo>
                    <a:pt x="309203" y="1292372"/>
                  </a:lnTo>
                  <a:cubicBezTo>
                    <a:pt x="471461" y="1130114"/>
                    <a:pt x="571820" y="905956"/>
                    <a:pt x="571820" y="658358"/>
                  </a:cubicBezTo>
                  <a:cubicBezTo>
                    <a:pt x="571820" y="410761"/>
                    <a:pt x="471461" y="186603"/>
                    <a:pt x="309203" y="24345"/>
                  </a:cubicBezTo>
                  <a:lnTo>
                    <a:pt x="289403" y="6349"/>
                  </a:lnTo>
                  <a:lnTo>
                    <a:pt x="289403" y="0"/>
                  </a:lnTo>
                  <a:lnTo>
                    <a:pt x="285910" y="3175"/>
                  </a:lnTo>
                  <a:lnTo>
                    <a:pt x="282417" y="0"/>
                  </a:lnTo>
                  <a:lnTo>
                    <a:pt x="282417" y="6350"/>
                  </a:lnTo>
                  <a:lnTo>
                    <a:pt x="262617" y="24345"/>
                  </a:lnTo>
                  <a:cubicBezTo>
                    <a:pt x="100359" y="186604"/>
                    <a:pt x="0" y="410761"/>
                    <a:pt x="0" y="658359"/>
                  </a:cubicBezTo>
                  <a:cubicBezTo>
                    <a:pt x="0" y="905956"/>
                    <a:pt x="100359" y="1130114"/>
                    <a:pt x="262617" y="1292372"/>
                  </a:cubicBezTo>
                  <a:lnTo>
                    <a:pt x="282417" y="131036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EA2E5B3-77CC-4AA0-A77A-5D95FCDD5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005C810-6BE0-4E85-BA3D-785C45D9B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4ECB930-9F06-48DB-86D3-75A7E6A2C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9116707-08B8-43A2-8DCB-845D77ABA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E7DC9CC-81EB-48D8-AC44-C99F47742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E2C41B-8946-4545-9CF1-997818234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AD7D35B-560E-435E-B0FD-0F84A2E6C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V="1">
            <a:off x="8942212" y="184491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C46C823-4AEE-4D15-A7B7-556599F86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V="1">
            <a:off x="521489" y="5639014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FE368E1-8B21-487B-879D-A96309199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8A31684-3F27-4828-8633-A1624B02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6CF5CA-BCE0-446B-990C-62FB772AB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486523" y="3291143"/>
            <a:ext cx="1785983" cy="2208479"/>
            <a:chOff x="2725201" y="4453039"/>
            <a:chExt cx="1785983" cy="2208479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91F38DD-D787-4EE5-931B-C8CC2ED92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0" flipH="1">
              <a:off x="3618192" y="4453039"/>
              <a:ext cx="0" cy="22084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F4E1D11-C91E-45F4-9A4A-EC0243DE7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738439" y="5243393"/>
              <a:ext cx="17609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D0A83C-B0AD-4E04-B3FE-48D739F6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725201" y="4861779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  <a:gd name="connsiteX0" fmla="*/ 440819 w 1785983"/>
                <a:gd name="connsiteY0" fmla="*/ 59 h 1849891"/>
                <a:gd name="connsiteX1" fmla="*/ 845918 w 1785983"/>
                <a:gd name="connsiteY1" fmla="*/ 261596 h 1849891"/>
                <a:gd name="connsiteX2" fmla="*/ 892992 w 1785983"/>
                <a:gd name="connsiteY2" fmla="*/ 360758 h 1849891"/>
                <a:gd name="connsiteX3" fmla="*/ 892992 w 1785983"/>
                <a:gd name="connsiteY3" fmla="*/ 365372 h 1849891"/>
                <a:gd name="connsiteX4" fmla="*/ 940065 w 1785983"/>
                <a:gd name="connsiteY4" fmla="*/ 266212 h 1849891"/>
                <a:gd name="connsiteX5" fmla="*/ 1406106 w 1785983"/>
                <a:gd name="connsiteY5" fmla="*/ 8338 h 1849891"/>
                <a:gd name="connsiteX6" fmla="*/ 1022901 w 1785983"/>
                <a:gd name="connsiteY6" fmla="*/ 1699451 h 1849891"/>
                <a:gd name="connsiteX7" fmla="*/ 892991 w 1785983"/>
                <a:gd name="connsiteY7" fmla="*/ 1799739 h 1849891"/>
                <a:gd name="connsiteX8" fmla="*/ 838223 w 1785983"/>
                <a:gd name="connsiteY8" fmla="*/ 1849891 h 1849891"/>
                <a:gd name="connsiteX9" fmla="*/ 763082 w 1785983"/>
                <a:gd name="connsiteY9" fmla="*/ 1694835 h 1849891"/>
                <a:gd name="connsiteX10" fmla="*/ 379877 w 1785983"/>
                <a:gd name="connsiteY10" fmla="*/ 3722 h 1849891"/>
                <a:gd name="connsiteX11" fmla="*/ 440819 w 1785983"/>
                <a:gd name="connsiteY11" fmla="*/ 59 h 1849891"/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763082 w 1785983"/>
                <a:gd name="connsiteY8" fmla="*/ 1694835 h 1799739"/>
                <a:gd name="connsiteX9" fmla="*/ 379877 w 1785983"/>
                <a:gd name="connsiteY9" fmla="*/ 3722 h 1799739"/>
                <a:gd name="connsiteX10" fmla="*/ 440819 w 1785983"/>
                <a:gd name="connsiteY10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34" name="Rectangle 30">
              <a:extLst>
                <a:ext uri="{FF2B5EF4-FFF2-40B4-BE49-F238E27FC236}">
                  <a16:creationId xmlns:a16="http://schemas.microsoft.com/office/drawing/2014/main" id="{AF60A4C7-053A-4E00-9224-C9C9CAA54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24232" y="5447997"/>
              <a:ext cx="987915" cy="987915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0">
              <a:extLst>
                <a:ext uri="{FF2B5EF4-FFF2-40B4-BE49-F238E27FC236}">
                  <a16:creationId xmlns:a16="http://schemas.microsoft.com/office/drawing/2014/main" id="{C90A005E-7D6C-4543-AE86-10F5BA1C0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315029" y="5983110"/>
              <a:ext cx="606323" cy="606323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C174C2C-9AC5-4D2F-B12B-8AD9BE877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 flipV="1">
            <a:off x="473803" y="5280732"/>
            <a:ext cx="864005" cy="1032464"/>
            <a:chOff x="2207971" y="2384401"/>
            <a:chExt cx="864005" cy="1032464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2A1D572-4E75-4B18-83CD-369937018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2207971" y="285630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4501448-AAB4-4BDF-81E5-BF4BEF2A4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07238" y="2688467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A5CA3F8-7E28-4253-9221-2849B1891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40769" y="2384401"/>
              <a:ext cx="313009" cy="1032464"/>
              <a:chOff x="2440769" y="2384401"/>
              <a:chExt cx="313009" cy="1032464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BAD8F42-57F4-4A12-8B47-E199EA1741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2440769" y="2516865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BF509FE-DD9E-4AB3-94EE-468C86887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100000" flipH="1">
                <a:off x="2753778" y="2384401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7F45189-997F-4E6B-800E-D17FF116E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0114077" y="3690094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C214B40-3523-42BE-856A-2B9047265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V="1">
            <a:off x="9049994" y="71786"/>
            <a:ext cx="2287608" cy="3673900"/>
            <a:chOff x="-6080955" y="3437416"/>
            <a:chExt cx="2287608" cy="36739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626B876-FE3F-403F-B675-FB9415E00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4937151" y="4754133"/>
              <a:ext cx="0" cy="2357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3F8DDE7-4258-4181-9F2B-940B587EE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5226554" y="3437416"/>
              <a:ext cx="571820" cy="1316717"/>
            </a:xfrm>
            <a:custGeom>
              <a:avLst/>
              <a:gdLst>
                <a:gd name="connsiteX0" fmla="*/ 282417 w 571820"/>
                <a:gd name="connsiteY0" fmla="*/ 1316717 h 1316717"/>
                <a:gd name="connsiteX1" fmla="*/ 285910 w 571820"/>
                <a:gd name="connsiteY1" fmla="*/ 1313542 h 1316717"/>
                <a:gd name="connsiteX2" fmla="*/ 289403 w 571820"/>
                <a:gd name="connsiteY2" fmla="*/ 1316717 h 1316717"/>
                <a:gd name="connsiteX3" fmla="*/ 289403 w 571820"/>
                <a:gd name="connsiteY3" fmla="*/ 1310368 h 1316717"/>
                <a:gd name="connsiteX4" fmla="*/ 309203 w 571820"/>
                <a:gd name="connsiteY4" fmla="*/ 1292372 h 1316717"/>
                <a:gd name="connsiteX5" fmla="*/ 571820 w 571820"/>
                <a:gd name="connsiteY5" fmla="*/ 658358 h 1316717"/>
                <a:gd name="connsiteX6" fmla="*/ 309203 w 571820"/>
                <a:gd name="connsiteY6" fmla="*/ 24345 h 1316717"/>
                <a:gd name="connsiteX7" fmla="*/ 289403 w 571820"/>
                <a:gd name="connsiteY7" fmla="*/ 6349 h 1316717"/>
                <a:gd name="connsiteX8" fmla="*/ 289403 w 571820"/>
                <a:gd name="connsiteY8" fmla="*/ 0 h 1316717"/>
                <a:gd name="connsiteX9" fmla="*/ 285910 w 571820"/>
                <a:gd name="connsiteY9" fmla="*/ 3175 h 1316717"/>
                <a:gd name="connsiteX10" fmla="*/ 282417 w 571820"/>
                <a:gd name="connsiteY10" fmla="*/ 0 h 1316717"/>
                <a:gd name="connsiteX11" fmla="*/ 282417 w 571820"/>
                <a:gd name="connsiteY11" fmla="*/ 6350 h 1316717"/>
                <a:gd name="connsiteX12" fmla="*/ 262617 w 571820"/>
                <a:gd name="connsiteY12" fmla="*/ 24345 h 1316717"/>
                <a:gd name="connsiteX13" fmla="*/ 0 w 571820"/>
                <a:gd name="connsiteY13" fmla="*/ 658359 h 1316717"/>
                <a:gd name="connsiteX14" fmla="*/ 262617 w 571820"/>
                <a:gd name="connsiteY14" fmla="*/ 1292372 h 1316717"/>
                <a:gd name="connsiteX15" fmla="*/ 282417 w 571820"/>
                <a:gd name="connsiteY15" fmla="*/ 1310368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820" h="1316717">
                  <a:moveTo>
                    <a:pt x="282417" y="1316717"/>
                  </a:moveTo>
                  <a:lnTo>
                    <a:pt x="285910" y="1313542"/>
                  </a:lnTo>
                  <a:lnTo>
                    <a:pt x="289403" y="1316717"/>
                  </a:lnTo>
                  <a:lnTo>
                    <a:pt x="289403" y="1310368"/>
                  </a:lnTo>
                  <a:lnTo>
                    <a:pt x="309203" y="1292372"/>
                  </a:lnTo>
                  <a:cubicBezTo>
                    <a:pt x="471461" y="1130114"/>
                    <a:pt x="571820" y="905956"/>
                    <a:pt x="571820" y="658358"/>
                  </a:cubicBezTo>
                  <a:cubicBezTo>
                    <a:pt x="571820" y="410761"/>
                    <a:pt x="471461" y="186603"/>
                    <a:pt x="309203" y="24345"/>
                  </a:cubicBezTo>
                  <a:lnTo>
                    <a:pt x="289403" y="6349"/>
                  </a:lnTo>
                  <a:lnTo>
                    <a:pt x="289403" y="0"/>
                  </a:lnTo>
                  <a:lnTo>
                    <a:pt x="285910" y="3175"/>
                  </a:lnTo>
                  <a:lnTo>
                    <a:pt x="282417" y="0"/>
                  </a:lnTo>
                  <a:lnTo>
                    <a:pt x="282417" y="6350"/>
                  </a:lnTo>
                  <a:lnTo>
                    <a:pt x="262617" y="24345"/>
                  </a:lnTo>
                  <a:cubicBezTo>
                    <a:pt x="100359" y="186604"/>
                    <a:pt x="0" y="410761"/>
                    <a:pt x="0" y="658359"/>
                  </a:cubicBezTo>
                  <a:cubicBezTo>
                    <a:pt x="0" y="905956"/>
                    <a:pt x="100359" y="1130114"/>
                    <a:pt x="262617" y="1292372"/>
                  </a:cubicBezTo>
                  <a:lnTo>
                    <a:pt x="282417" y="131036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EED88FA-E654-453B-92BF-21196E32B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F3C238A-5CF1-4927-B70F-C99112299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2EAC2EE-4C33-44A6-A62B-6130E320A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F2EC395-DF39-4C41-A452-37AF723EA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425D947-0068-4059-B9BE-93A3B27CD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0F2FE05-A04C-4860-B709-2FCBEAE87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3C0E44-33BF-A72E-3492-9238ADECC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2610" y="1011237"/>
            <a:ext cx="4426782" cy="8604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Functional introduction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9ED27-AF5D-F86B-6EBC-177BDEF46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976" y="2759076"/>
            <a:ext cx="4460874" cy="3009899"/>
          </a:xfrm>
        </p:spPr>
        <p:txBody>
          <a:bodyPr>
            <a:normAutofit fontScale="92500"/>
          </a:bodyPr>
          <a:lstStyle/>
          <a:p>
            <a:pPr marL="359410" indent="-359410"/>
            <a:r>
              <a:rPr lang="en-US" sz="1200" dirty="0">
                <a:solidFill>
                  <a:srgbClr val="FFFFFF">
                    <a:alpha val="70000"/>
                  </a:srgbClr>
                </a:solidFill>
              </a:rPr>
              <a:t>This program serves as a store in a game. The user can enter the program via the </a:t>
            </a:r>
            <a:r>
              <a:rPr lang="en-US" sz="1200" dirty="0" err="1">
                <a:solidFill>
                  <a:srgbClr val="FFFFFF">
                    <a:alpha val="70000"/>
                  </a:srgbClr>
                </a:solidFill>
              </a:rPr>
              <a:t>storeFront</a:t>
            </a:r>
            <a:r>
              <a:rPr lang="en-US" sz="1200" dirty="0">
                <a:solidFill>
                  <a:srgbClr val="FFFFFF">
                    <a:alpha val="70000"/>
                  </a:srgbClr>
                </a:solidFill>
              </a:rPr>
              <a:t>, and from there they have multiple ways to manipulate through the store. 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Clr>
                <a:srgbClr val="DB94A3"/>
              </a:buClr>
            </a:pPr>
            <a:endParaRPr lang="en-US" sz="1200" dirty="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Clr>
                <a:srgbClr val="DB94A3"/>
              </a:buClr>
            </a:pPr>
            <a:r>
              <a:rPr lang="en-US" sz="1200" dirty="0">
                <a:solidFill>
                  <a:srgbClr val="FFFFFF">
                    <a:alpha val="70000"/>
                  </a:srgbClr>
                </a:solidFill>
              </a:rPr>
              <a:t>The admin is also able to manipulate the inventory from a separate console allowing both the user and the admin into the program at the same time without any issues. </a:t>
            </a:r>
          </a:p>
          <a:p>
            <a:pPr marL="359410" indent="-359410">
              <a:buClr>
                <a:srgbClr val="DB94A3"/>
              </a:buClr>
            </a:pPr>
            <a:endParaRPr lang="en-US" sz="1200" dirty="0">
              <a:solidFill>
                <a:srgbClr val="FFFFFF">
                  <a:alpha val="70000"/>
                </a:srgbClr>
              </a:solidFill>
            </a:endParaRPr>
          </a:p>
          <a:p>
            <a:pPr marL="359410" indent="-359410">
              <a:buClr>
                <a:srgbClr val="DB94A3"/>
              </a:buClr>
            </a:pPr>
            <a:r>
              <a:rPr lang="en-US" sz="1200" dirty="0">
                <a:solidFill>
                  <a:srgbClr val="FFFFFF">
                    <a:alpha val="70000"/>
                  </a:srgbClr>
                </a:solidFill>
              </a:rPr>
              <a:t>Finally my Junit tests tried to accomplish 100% code coverage however we only made it to around 75% so some bugs are persistent currently but they are not common and do not serve major failures.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9D14CB3-B46C-4D52-91C7-9020767C0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 flipH="1" flipV="1">
            <a:off x="10901022" y="5639014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A77D7F4-D3A2-4801-9AC3-6626FDE15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E62BACE-7CE7-442A-BFFB-8BC57C446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95E1464-F8FF-467B-BC7A-2DB63FD73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H="1">
            <a:off x="9919495" y="3291143"/>
            <a:ext cx="1785983" cy="2208479"/>
            <a:chOff x="2725201" y="4453039"/>
            <a:chExt cx="1785983" cy="2208479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D9EF77E-636A-4F91-8AC6-2926F2512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0" flipH="1">
              <a:off x="3618192" y="4453039"/>
              <a:ext cx="0" cy="22084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F9F8CE5-DA1D-4DAF-A044-400C40169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738439" y="5243393"/>
              <a:ext cx="17609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C47A2FE-4826-4485-B3C0-56DF9A73A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725201" y="4861779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  <a:gd name="connsiteX0" fmla="*/ 440819 w 1785983"/>
                <a:gd name="connsiteY0" fmla="*/ 59 h 1849891"/>
                <a:gd name="connsiteX1" fmla="*/ 845918 w 1785983"/>
                <a:gd name="connsiteY1" fmla="*/ 261596 h 1849891"/>
                <a:gd name="connsiteX2" fmla="*/ 892992 w 1785983"/>
                <a:gd name="connsiteY2" fmla="*/ 360758 h 1849891"/>
                <a:gd name="connsiteX3" fmla="*/ 892992 w 1785983"/>
                <a:gd name="connsiteY3" fmla="*/ 365372 h 1849891"/>
                <a:gd name="connsiteX4" fmla="*/ 940065 w 1785983"/>
                <a:gd name="connsiteY4" fmla="*/ 266212 h 1849891"/>
                <a:gd name="connsiteX5" fmla="*/ 1406106 w 1785983"/>
                <a:gd name="connsiteY5" fmla="*/ 8338 h 1849891"/>
                <a:gd name="connsiteX6" fmla="*/ 1022901 w 1785983"/>
                <a:gd name="connsiteY6" fmla="*/ 1699451 h 1849891"/>
                <a:gd name="connsiteX7" fmla="*/ 892991 w 1785983"/>
                <a:gd name="connsiteY7" fmla="*/ 1799739 h 1849891"/>
                <a:gd name="connsiteX8" fmla="*/ 838223 w 1785983"/>
                <a:gd name="connsiteY8" fmla="*/ 1849891 h 1849891"/>
                <a:gd name="connsiteX9" fmla="*/ 763082 w 1785983"/>
                <a:gd name="connsiteY9" fmla="*/ 1694835 h 1849891"/>
                <a:gd name="connsiteX10" fmla="*/ 379877 w 1785983"/>
                <a:gd name="connsiteY10" fmla="*/ 3722 h 1849891"/>
                <a:gd name="connsiteX11" fmla="*/ 440819 w 1785983"/>
                <a:gd name="connsiteY11" fmla="*/ 59 h 1849891"/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763082 w 1785983"/>
                <a:gd name="connsiteY8" fmla="*/ 1694835 h 1799739"/>
                <a:gd name="connsiteX9" fmla="*/ 379877 w 1785983"/>
                <a:gd name="connsiteY9" fmla="*/ 3722 h 1799739"/>
                <a:gd name="connsiteX10" fmla="*/ 440819 w 1785983"/>
                <a:gd name="connsiteY10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66" name="Rectangle 30">
              <a:extLst>
                <a:ext uri="{FF2B5EF4-FFF2-40B4-BE49-F238E27FC236}">
                  <a16:creationId xmlns:a16="http://schemas.microsoft.com/office/drawing/2014/main" id="{A9D0A0EF-4934-4E46-A33A-95E5D932D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24232" y="5447997"/>
              <a:ext cx="987915" cy="987915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30">
              <a:extLst>
                <a:ext uri="{FF2B5EF4-FFF2-40B4-BE49-F238E27FC236}">
                  <a16:creationId xmlns:a16="http://schemas.microsoft.com/office/drawing/2014/main" id="{EA389321-1892-4D9B-9F10-CA83BC15F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315029" y="5983110"/>
              <a:ext cx="606323" cy="606323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9F93B70-A436-473C-A7CE-540999A59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V="1">
            <a:off x="10854193" y="5280732"/>
            <a:ext cx="864005" cy="1032464"/>
            <a:chOff x="2207971" y="2384401"/>
            <a:chExt cx="864005" cy="1032464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78ABD64-1B50-4D55-BC1F-146CC4D6E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2207971" y="285630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7FC7EAA-9D36-4047-8A25-796E944D1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07238" y="2688467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C72E6B1-2CDE-4B76-BB57-54923A35BC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40769" y="2384401"/>
              <a:ext cx="313009" cy="1032464"/>
              <a:chOff x="2440769" y="2384401"/>
              <a:chExt cx="313009" cy="1032464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A618DA4-FD3B-435B-9077-6643BD6C9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2440769" y="2516865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579CD8F-9756-4DC0-A735-0CA77A8734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100000" flipH="1">
                <a:off x="2753778" y="2384401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8385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9F5FE0-EBCF-4A14-AF3D-1ADCD644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BD455-BC52-CFA9-173F-D77A2AA83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011236"/>
            <a:ext cx="4426782" cy="2417763"/>
          </a:xfrm>
        </p:spPr>
        <p:txBody>
          <a:bodyPr anchor="t">
            <a:normAutofit/>
          </a:bodyPr>
          <a:lstStyle/>
          <a:p>
            <a:r>
              <a:rPr lang="en-US" dirty="0"/>
              <a:t>UML of main application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56BA46D-F038-4819-B996-BEDE4424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3176" y="3831217"/>
            <a:ext cx="1980565" cy="2208479"/>
            <a:chOff x="1103176" y="3831217"/>
            <a:chExt cx="1980565" cy="220847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19C8D0-3720-4D8A-BCCB-DA91068B1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297758" y="4230168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892991" y="1795123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8C17AC2-A924-422A-AD03-911B80BEF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1103176" y="3831217"/>
              <a:ext cx="1785983" cy="2208479"/>
              <a:chOff x="2725201" y="4453039"/>
              <a:chExt cx="1785983" cy="2208479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793E9AE-C8D1-485F-AA4B-0B26A62CC2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3618192" y="4453039"/>
                <a:ext cx="0" cy="22084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6B6FF1F-1F9C-44F4-8C43-8F1C269F7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2738439" y="5243393"/>
                <a:ext cx="176093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EBAC472-1B2E-412E-BE4A-D5423B2BE4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725201" y="4861779"/>
                <a:ext cx="1785983" cy="1799739"/>
              </a:xfrm>
              <a:custGeom>
                <a:avLst/>
                <a:gdLst>
                  <a:gd name="connsiteX0" fmla="*/ 440819 w 1785983"/>
                  <a:gd name="connsiteY0" fmla="*/ 59 h 1799739"/>
                  <a:gd name="connsiteX1" fmla="*/ 845918 w 1785983"/>
                  <a:gd name="connsiteY1" fmla="*/ 261596 h 1799739"/>
                  <a:gd name="connsiteX2" fmla="*/ 892992 w 1785983"/>
                  <a:gd name="connsiteY2" fmla="*/ 360758 h 1799739"/>
                  <a:gd name="connsiteX3" fmla="*/ 892992 w 1785983"/>
                  <a:gd name="connsiteY3" fmla="*/ 365372 h 1799739"/>
                  <a:gd name="connsiteX4" fmla="*/ 940065 w 1785983"/>
                  <a:gd name="connsiteY4" fmla="*/ 266212 h 1799739"/>
                  <a:gd name="connsiteX5" fmla="*/ 1406106 w 1785983"/>
                  <a:gd name="connsiteY5" fmla="*/ 8338 h 1799739"/>
                  <a:gd name="connsiteX6" fmla="*/ 1022901 w 1785983"/>
                  <a:gd name="connsiteY6" fmla="*/ 1699451 h 1799739"/>
                  <a:gd name="connsiteX7" fmla="*/ 892991 w 1785983"/>
                  <a:gd name="connsiteY7" fmla="*/ 1799739 h 1799739"/>
                  <a:gd name="connsiteX8" fmla="*/ 892991 w 1785983"/>
                  <a:gd name="connsiteY8" fmla="*/ 1795123 h 1799739"/>
                  <a:gd name="connsiteX9" fmla="*/ 763082 w 1785983"/>
                  <a:gd name="connsiteY9" fmla="*/ 1694835 h 1799739"/>
                  <a:gd name="connsiteX10" fmla="*/ 379877 w 1785983"/>
                  <a:gd name="connsiteY10" fmla="*/ 3722 h 1799739"/>
                  <a:gd name="connsiteX11" fmla="*/ 440819 w 1785983"/>
                  <a:gd name="connsiteY11" fmla="*/ 59 h 1799739"/>
                  <a:gd name="connsiteX0" fmla="*/ 440819 w 1785983"/>
                  <a:gd name="connsiteY0" fmla="*/ 59 h 1849891"/>
                  <a:gd name="connsiteX1" fmla="*/ 845918 w 1785983"/>
                  <a:gd name="connsiteY1" fmla="*/ 261596 h 1849891"/>
                  <a:gd name="connsiteX2" fmla="*/ 892992 w 1785983"/>
                  <a:gd name="connsiteY2" fmla="*/ 360758 h 1849891"/>
                  <a:gd name="connsiteX3" fmla="*/ 892992 w 1785983"/>
                  <a:gd name="connsiteY3" fmla="*/ 365372 h 1849891"/>
                  <a:gd name="connsiteX4" fmla="*/ 940065 w 1785983"/>
                  <a:gd name="connsiteY4" fmla="*/ 266212 h 1849891"/>
                  <a:gd name="connsiteX5" fmla="*/ 1406106 w 1785983"/>
                  <a:gd name="connsiteY5" fmla="*/ 8338 h 1849891"/>
                  <a:gd name="connsiteX6" fmla="*/ 1022901 w 1785983"/>
                  <a:gd name="connsiteY6" fmla="*/ 1699451 h 1849891"/>
                  <a:gd name="connsiteX7" fmla="*/ 892991 w 1785983"/>
                  <a:gd name="connsiteY7" fmla="*/ 1799739 h 1849891"/>
                  <a:gd name="connsiteX8" fmla="*/ 838223 w 1785983"/>
                  <a:gd name="connsiteY8" fmla="*/ 1849891 h 1849891"/>
                  <a:gd name="connsiteX9" fmla="*/ 763082 w 1785983"/>
                  <a:gd name="connsiteY9" fmla="*/ 1694835 h 1849891"/>
                  <a:gd name="connsiteX10" fmla="*/ 379877 w 1785983"/>
                  <a:gd name="connsiteY10" fmla="*/ 3722 h 1849891"/>
                  <a:gd name="connsiteX11" fmla="*/ 440819 w 1785983"/>
                  <a:gd name="connsiteY11" fmla="*/ 59 h 1849891"/>
                  <a:gd name="connsiteX0" fmla="*/ 440819 w 1785983"/>
                  <a:gd name="connsiteY0" fmla="*/ 59 h 1799739"/>
                  <a:gd name="connsiteX1" fmla="*/ 845918 w 1785983"/>
                  <a:gd name="connsiteY1" fmla="*/ 261596 h 1799739"/>
                  <a:gd name="connsiteX2" fmla="*/ 892992 w 1785983"/>
                  <a:gd name="connsiteY2" fmla="*/ 360758 h 1799739"/>
                  <a:gd name="connsiteX3" fmla="*/ 892992 w 1785983"/>
                  <a:gd name="connsiteY3" fmla="*/ 365372 h 1799739"/>
                  <a:gd name="connsiteX4" fmla="*/ 940065 w 1785983"/>
                  <a:gd name="connsiteY4" fmla="*/ 266212 h 1799739"/>
                  <a:gd name="connsiteX5" fmla="*/ 1406106 w 1785983"/>
                  <a:gd name="connsiteY5" fmla="*/ 8338 h 1799739"/>
                  <a:gd name="connsiteX6" fmla="*/ 1022901 w 1785983"/>
                  <a:gd name="connsiteY6" fmla="*/ 1699451 h 1799739"/>
                  <a:gd name="connsiteX7" fmla="*/ 892991 w 1785983"/>
                  <a:gd name="connsiteY7" fmla="*/ 1799739 h 1799739"/>
                  <a:gd name="connsiteX8" fmla="*/ 763082 w 1785983"/>
                  <a:gd name="connsiteY8" fmla="*/ 1694835 h 1799739"/>
                  <a:gd name="connsiteX9" fmla="*/ 379877 w 1785983"/>
                  <a:gd name="connsiteY9" fmla="*/ 3722 h 1799739"/>
                  <a:gd name="connsiteX10" fmla="*/ 440819 w 1785983"/>
                  <a:gd name="connsiteY10" fmla="*/ 59 h 1799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5983" h="1799739">
                    <a:moveTo>
                      <a:pt x="440819" y="59"/>
                    </a:moveTo>
                    <a:cubicBezTo>
                      <a:pt x="584367" y="2557"/>
                      <a:pt x="735105" y="83293"/>
                      <a:pt x="845918" y="261596"/>
                    </a:cubicBezTo>
                    <a:lnTo>
                      <a:pt x="892992" y="360758"/>
                    </a:lnTo>
                    <a:lnTo>
                      <a:pt x="892992" y="365372"/>
                    </a:lnTo>
                    <a:lnTo>
                      <a:pt x="940065" y="266212"/>
                    </a:lnTo>
                    <a:cubicBezTo>
                      <a:pt x="1066709" y="62437"/>
                      <a:pt x="1245499" y="-13903"/>
                      <a:pt x="1406106" y="8338"/>
                    </a:cubicBezTo>
                    <a:cubicBezTo>
                      <a:pt x="1827702" y="66720"/>
                      <a:pt x="2124001" y="804388"/>
                      <a:pt x="1022901" y="1699451"/>
                    </a:cubicBezTo>
                    <a:lnTo>
                      <a:pt x="892991" y="1799739"/>
                    </a:lnTo>
                    <a:lnTo>
                      <a:pt x="763082" y="1694835"/>
                    </a:lnTo>
                    <a:cubicBezTo>
                      <a:pt x="-338018" y="799772"/>
                      <a:pt x="-41719" y="62104"/>
                      <a:pt x="379877" y="3722"/>
                    </a:cubicBezTo>
                    <a:cubicBezTo>
                      <a:pt x="399953" y="942"/>
                      <a:pt x="420313" y="-298"/>
                      <a:pt x="440819" y="59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  <a:latin typeface="Bell MT" panose="02020503060305020303" pitchFamily="18" charset="0"/>
                </a:endParaRPr>
              </a:p>
            </p:txBody>
          </p:sp>
          <p:sp>
            <p:nvSpPr>
              <p:cNvPr id="16" name="Rectangle 30">
                <a:extLst>
                  <a:ext uri="{FF2B5EF4-FFF2-40B4-BE49-F238E27FC236}">
                    <a16:creationId xmlns:a16="http://schemas.microsoft.com/office/drawing/2014/main" id="{BA77ECB2-C17A-4FC2-BBA8-9B201AA6A9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3124232" y="5447997"/>
                <a:ext cx="987915" cy="987915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30">
                <a:extLst>
                  <a:ext uri="{FF2B5EF4-FFF2-40B4-BE49-F238E27FC236}">
                    <a16:creationId xmlns:a16="http://schemas.microsoft.com/office/drawing/2014/main" id="{6E52EEA2-6D0E-43D0-9C49-EF0EC20DED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3315029" y="5983110"/>
                <a:ext cx="606323" cy="606323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2FFB0ECA-400F-C2F9-4FFC-3088AFDA1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0748" y="974507"/>
            <a:ext cx="5329397" cy="4781552"/>
          </a:xfrm>
        </p:spPr>
      </p:pic>
    </p:spTree>
    <p:extLst>
      <p:ext uri="{BB962C8B-B14F-4D97-AF65-F5344CB8AC3E}">
        <p14:creationId xmlns:p14="http://schemas.microsoft.com/office/powerpoint/2010/main" val="290912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9F5FE0-EBCF-4A14-AF3D-1ADCD644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5E2FC-75E1-54C0-5B7F-84901554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011236"/>
            <a:ext cx="4426782" cy="2417763"/>
          </a:xfrm>
        </p:spPr>
        <p:txBody>
          <a:bodyPr anchor="t">
            <a:normAutofit/>
          </a:bodyPr>
          <a:lstStyle/>
          <a:p>
            <a:r>
              <a:rPr lang="en-US" dirty="0"/>
              <a:t>Flow chart of main program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56BA46D-F038-4819-B996-BEDE4424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3176" y="3831217"/>
            <a:ext cx="1980565" cy="2208479"/>
            <a:chOff x="1103176" y="3831217"/>
            <a:chExt cx="1980565" cy="220847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19C8D0-3720-4D8A-BCCB-DA91068B1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297758" y="4230168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892991" y="1795123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8C17AC2-A924-422A-AD03-911B80BEF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1103176" y="3831217"/>
              <a:ext cx="1785983" cy="2208479"/>
              <a:chOff x="2725201" y="4453039"/>
              <a:chExt cx="1785983" cy="2208479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793E9AE-C8D1-485F-AA4B-0B26A62CC2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3618192" y="4453039"/>
                <a:ext cx="0" cy="22084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6B6FF1F-1F9C-44F4-8C43-8F1C269F7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2738439" y="5243393"/>
                <a:ext cx="176093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EBAC472-1B2E-412E-BE4A-D5423B2BE4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725201" y="4861779"/>
                <a:ext cx="1785983" cy="1799739"/>
              </a:xfrm>
              <a:custGeom>
                <a:avLst/>
                <a:gdLst>
                  <a:gd name="connsiteX0" fmla="*/ 440819 w 1785983"/>
                  <a:gd name="connsiteY0" fmla="*/ 59 h 1799739"/>
                  <a:gd name="connsiteX1" fmla="*/ 845918 w 1785983"/>
                  <a:gd name="connsiteY1" fmla="*/ 261596 h 1799739"/>
                  <a:gd name="connsiteX2" fmla="*/ 892992 w 1785983"/>
                  <a:gd name="connsiteY2" fmla="*/ 360758 h 1799739"/>
                  <a:gd name="connsiteX3" fmla="*/ 892992 w 1785983"/>
                  <a:gd name="connsiteY3" fmla="*/ 365372 h 1799739"/>
                  <a:gd name="connsiteX4" fmla="*/ 940065 w 1785983"/>
                  <a:gd name="connsiteY4" fmla="*/ 266212 h 1799739"/>
                  <a:gd name="connsiteX5" fmla="*/ 1406106 w 1785983"/>
                  <a:gd name="connsiteY5" fmla="*/ 8338 h 1799739"/>
                  <a:gd name="connsiteX6" fmla="*/ 1022901 w 1785983"/>
                  <a:gd name="connsiteY6" fmla="*/ 1699451 h 1799739"/>
                  <a:gd name="connsiteX7" fmla="*/ 892991 w 1785983"/>
                  <a:gd name="connsiteY7" fmla="*/ 1799739 h 1799739"/>
                  <a:gd name="connsiteX8" fmla="*/ 892991 w 1785983"/>
                  <a:gd name="connsiteY8" fmla="*/ 1795123 h 1799739"/>
                  <a:gd name="connsiteX9" fmla="*/ 763082 w 1785983"/>
                  <a:gd name="connsiteY9" fmla="*/ 1694835 h 1799739"/>
                  <a:gd name="connsiteX10" fmla="*/ 379877 w 1785983"/>
                  <a:gd name="connsiteY10" fmla="*/ 3722 h 1799739"/>
                  <a:gd name="connsiteX11" fmla="*/ 440819 w 1785983"/>
                  <a:gd name="connsiteY11" fmla="*/ 59 h 1799739"/>
                  <a:gd name="connsiteX0" fmla="*/ 440819 w 1785983"/>
                  <a:gd name="connsiteY0" fmla="*/ 59 h 1849891"/>
                  <a:gd name="connsiteX1" fmla="*/ 845918 w 1785983"/>
                  <a:gd name="connsiteY1" fmla="*/ 261596 h 1849891"/>
                  <a:gd name="connsiteX2" fmla="*/ 892992 w 1785983"/>
                  <a:gd name="connsiteY2" fmla="*/ 360758 h 1849891"/>
                  <a:gd name="connsiteX3" fmla="*/ 892992 w 1785983"/>
                  <a:gd name="connsiteY3" fmla="*/ 365372 h 1849891"/>
                  <a:gd name="connsiteX4" fmla="*/ 940065 w 1785983"/>
                  <a:gd name="connsiteY4" fmla="*/ 266212 h 1849891"/>
                  <a:gd name="connsiteX5" fmla="*/ 1406106 w 1785983"/>
                  <a:gd name="connsiteY5" fmla="*/ 8338 h 1849891"/>
                  <a:gd name="connsiteX6" fmla="*/ 1022901 w 1785983"/>
                  <a:gd name="connsiteY6" fmla="*/ 1699451 h 1849891"/>
                  <a:gd name="connsiteX7" fmla="*/ 892991 w 1785983"/>
                  <a:gd name="connsiteY7" fmla="*/ 1799739 h 1849891"/>
                  <a:gd name="connsiteX8" fmla="*/ 838223 w 1785983"/>
                  <a:gd name="connsiteY8" fmla="*/ 1849891 h 1849891"/>
                  <a:gd name="connsiteX9" fmla="*/ 763082 w 1785983"/>
                  <a:gd name="connsiteY9" fmla="*/ 1694835 h 1849891"/>
                  <a:gd name="connsiteX10" fmla="*/ 379877 w 1785983"/>
                  <a:gd name="connsiteY10" fmla="*/ 3722 h 1849891"/>
                  <a:gd name="connsiteX11" fmla="*/ 440819 w 1785983"/>
                  <a:gd name="connsiteY11" fmla="*/ 59 h 1849891"/>
                  <a:gd name="connsiteX0" fmla="*/ 440819 w 1785983"/>
                  <a:gd name="connsiteY0" fmla="*/ 59 h 1799739"/>
                  <a:gd name="connsiteX1" fmla="*/ 845918 w 1785983"/>
                  <a:gd name="connsiteY1" fmla="*/ 261596 h 1799739"/>
                  <a:gd name="connsiteX2" fmla="*/ 892992 w 1785983"/>
                  <a:gd name="connsiteY2" fmla="*/ 360758 h 1799739"/>
                  <a:gd name="connsiteX3" fmla="*/ 892992 w 1785983"/>
                  <a:gd name="connsiteY3" fmla="*/ 365372 h 1799739"/>
                  <a:gd name="connsiteX4" fmla="*/ 940065 w 1785983"/>
                  <a:gd name="connsiteY4" fmla="*/ 266212 h 1799739"/>
                  <a:gd name="connsiteX5" fmla="*/ 1406106 w 1785983"/>
                  <a:gd name="connsiteY5" fmla="*/ 8338 h 1799739"/>
                  <a:gd name="connsiteX6" fmla="*/ 1022901 w 1785983"/>
                  <a:gd name="connsiteY6" fmla="*/ 1699451 h 1799739"/>
                  <a:gd name="connsiteX7" fmla="*/ 892991 w 1785983"/>
                  <a:gd name="connsiteY7" fmla="*/ 1799739 h 1799739"/>
                  <a:gd name="connsiteX8" fmla="*/ 763082 w 1785983"/>
                  <a:gd name="connsiteY8" fmla="*/ 1694835 h 1799739"/>
                  <a:gd name="connsiteX9" fmla="*/ 379877 w 1785983"/>
                  <a:gd name="connsiteY9" fmla="*/ 3722 h 1799739"/>
                  <a:gd name="connsiteX10" fmla="*/ 440819 w 1785983"/>
                  <a:gd name="connsiteY10" fmla="*/ 59 h 1799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5983" h="1799739">
                    <a:moveTo>
                      <a:pt x="440819" y="59"/>
                    </a:moveTo>
                    <a:cubicBezTo>
                      <a:pt x="584367" y="2557"/>
                      <a:pt x="735105" y="83293"/>
                      <a:pt x="845918" y="261596"/>
                    </a:cubicBezTo>
                    <a:lnTo>
                      <a:pt x="892992" y="360758"/>
                    </a:lnTo>
                    <a:lnTo>
                      <a:pt x="892992" y="365372"/>
                    </a:lnTo>
                    <a:lnTo>
                      <a:pt x="940065" y="266212"/>
                    </a:lnTo>
                    <a:cubicBezTo>
                      <a:pt x="1066709" y="62437"/>
                      <a:pt x="1245499" y="-13903"/>
                      <a:pt x="1406106" y="8338"/>
                    </a:cubicBezTo>
                    <a:cubicBezTo>
                      <a:pt x="1827702" y="66720"/>
                      <a:pt x="2124001" y="804388"/>
                      <a:pt x="1022901" y="1699451"/>
                    </a:cubicBezTo>
                    <a:lnTo>
                      <a:pt x="892991" y="1799739"/>
                    </a:lnTo>
                    <a:lnTo>
                      <a:pt x="763082" y="1694835"/>
                    </a:lnTo>
                    <a:cubicBezTo>
                      <a:pt x="-338018" y="799772"/>
                      <a:pt x="-41719" y="62104"/>
                      <a:pt x="379877" y="3722"/>
                    </a:cubicBezTo>
                    <a:cubicBezTo>
                      <a:pt x="399953" y="942"/>
                      <a:pt x="420313" y="-298"/>
                      <a:pt x="440819" y="59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  <a:latin typeface="Bell MT" panose="02020503060305020303" pitchFamily="18" charset="0"/>
                </a:endParaRPr>
              </a:p>
            </p:txBody>
          </p:sp>
          <p:sp>
            <p:nvSpPr>
              <p:cNvPr id="16" name="Rectangle 30">
                <a:extLst>
                  <a:ext uri="{FF2B5EF4-FFF2-40B4-BE49-F238E27FC236}">
                    <a16:creationId xmlns:a16="http://schemas.microsoft.com/office/drawing/2014/main" id="{BA77ECB2-C17A-4FC2-BBA8-9B201AA6A9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3124232" y="5447997"/>
                <a:ext cx="987915" cy="987915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30">
                <a:extLst>
                  <a:ext uri="{FF2B5EF4-FFF2-40B4-BE49-F238E27FC236}">
                    <a16:creationId xmlns:a16="http://schemas.microsoft.com/office/drawing/2014/main" id="{6E52EEA2-6D0E-43D0-9C49-EF0EC20DED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3315029" y="5983110"/>
                <a:ext cx="606323" cy="606323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24897A-CD24-D512-1943-064809E33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2797" y="1239270"/>
            <a:ext cx="4931942" cy="4529705"/>
          </a:xfrm>
        </p:spPr>
      </p:pic>
    </p:spTree>
    <p:extLst>
      <p:ext uri="{BB962C8B-B14F-4D97-AF65-F5344CB8AC3E}">
        <p14:creationId xmlns:p14="http://schemas.microsoft.com/office/powerpoint/2010/main" val="10205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458E9-E04E-F407-453C-EDB6DC369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3976" y="1079500"/>
            <a:ext cx="4456328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Design choices 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77D5044-C0FC-41BD-921B-D2CEA70F4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759198" y="604046"/>
            <a:ext cx="464739" cy="464739"/>
          </a:xfrm>
          <a:custGeom>
            <a:avLst/>
            <a:gdLst>
              <a:gd name="connsiteX0" fmla="*/ 464132 w 464739"/>
              <a:gd name="connsiteY0" fmla="*/ 463881 h 464739"/>
              <a:gd name="connsiteX1" fmla="*/ 463891 w 464739"/>
              <a:gd name="connsiteY1" fmla="*/ 463892 h 464739"/>
              <a:gd name="connsiteX2" fmla="*/ 463880 w 464739"/>
              <a:gd name="connsiteY2" fmla="*/ 464132 h 464739"/>
              <a:gd name="connsiteX3" fmla="*/ 463651 w 464739"/>
              <a:gd name="connsiteY3" fmla="*/ 463904 h 464739"/>
              <a:gd name="connsiteX4" fmla="*/ 446142 w 464739"/>
              <a:gd name="connsiteY4" fmla="*/ 464739 h 464739"/>
              <a:gd name="connsiteX5" fmla="*/ 130673 w 464739"/>
              <a:gd name="connsiteY5" fmla="*/ 334067 h 464739"/>
              <a:gd name="connsiteX6" fmla="*/ 0 w 464739"/>
              <a:gd name="connsiteY6" fmla="*/ 18597 h 464739"/>
              <a:gd name="connsiteX7" fmla="*/ 836 w 464739"/>
              <a:gd name="connsiteY7" fmla="*/ 1089 h 464739"/>
              <a:gd name="connsiteX8" fmla="*/ 607 w 464739"/>
              <a:gd name="connsiteY8" fmla="*/ 859 h 464739"/>
              <a:gd name="connsiteX9" fmla="*/ 848 w 464739"/>
              <a:gd name="connsiteY9" fmla="*/ 848 h 464739"/>
              <a:gd name="connsiteX10" fmla="*/ 859 w 464739"/>
              <a:gd name="connsiteY10" fmla="*/ 607 h 464739"/>
              <a:gd name="connsiteX11" fmla="*/ 1089 w 464739"/>
              <a:gd name="connsiteY11" fmla="*/ 836 h 464739"/>
              <a:gd name="connsiteX12" fmla="*/ 18597 w 464739"/>
              <a:gd name="connsiteY12" fmla="*/ 0 h 464739"/>
              <a:gd name="connsiteX13" fmla="*/ 334067 w 464739"/>
              <a:gd name="connsiteY13" fmla="*/ 130672 h 464739"/>
              <a:gd name="connsiteX14" fmla="*/ 464739 w 464739"/>
              <a:gd name="connsiteY14" fmla="*/ 446142 h 464739"/>
              <a:gd name="connsiteX15" fmla="*/ 463903 w 464739"/>
              <a:gd name="connsiteY15" fmla="*/ 463652 h 46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4739" h="464739">
                <a:moveTo>
                  <a:pt x="464132" y="463881"/>
                </a:moveTo>
                <a:lnTo>
                  <a:pt x="463891" y="463892"/>
                </a:lnTo>
                <a:lnTo>
                  <a:pt x="463880" y="464132"/>
                </a:lnTo>
                <a:lnTo>
                  <a:pt x="463651" y="463904"/>
                </a:lnTo>
                <a:lnTo>
                  <a:pt x="446142" y="464739"/>
                </a:lnTo>
                <a:cubicBezTo>
                  <a:pt x="331965" y="464739"/>
                  <a:pt x="217787" y="421182"/>
                  <a:pt x="130673" y="334067"/>
                </a:cubicBezTo>
                <a:cubicBezTo>
                  <a:pt x="43558" y="246953"/>
                  <a:pt x="1" y="132775"/>
                  <a:pt x="0" y="18597"/>
                </a:cubicBezTo>
                <a:lnTo>
                  <a:pt x="836" y="1089"/>
                </a:lnTo>
                <a:lnTo>
                  <a:pt x="607" y="859"/>
                </a:lnTo>
                <a:lnTo>
                  <a:pt x="848" y="848"/>
                </a:lnTo>
                <a:lnTo>
                  <a:pt x="859" y="607"/>
                </a:lnTo>
                <a:lnTo>
                  <a:pt x="1089" y="836"/>
                </a:lnTo>
                <a:lnTo>
                  <a:pt x="18597" y="0"/>
                </a:lnTo>
                <a:cubicBezTo>
                  <a:pt x="132775" y="0"/>
                  <a:pt x="246952" y="43557"/>
                  <a:pt x="334067" y="130672"/>
                </a:cubicBezTo>
                <a:cubicBezTo>
                  <a:pt x="421182" y="217787"/>
                  <a:pt x="464739" y="331964"/>
                  <a:pt x="464739" y="446142"/>
                </a:cubicBezTo>
                <a:lnTo>
                  <a:pt x="463903" y="4636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40C59C6-5DFE-4F83-A118-7B0F1AD93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07906" y="2694497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273AD71-A9B2-42A5-A6AA-DC06CC4F8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>
            <a:off x="1638112" y="796012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AD743CE-A4C9-4C61-8969-5096C42E4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385060" y="882376"/>
            <a:ext cx="340415" cy="3404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D12B198-BFE5-4867-B13A-199FE41B4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39412" y="1420178"/>
            <a:ext cx="901736" cy="1868598"/>
          </a:xfrm>
          <a:custGeom>
            <a:avLst/>
            <a:gdLst>
              <a:gd name="connsiteX0" fmla="*/ 450869 w 901736"/>
              <a:gd name="connsiteY0" fmla="*/ 0 h 1868598"/>
              <a:gd name="connsiteX1" fmla="*/ 492611 w 901736"/>
              <a:gd name="connsiteY1" fmla="*/ 52638 h 1868598"/>
              <a:gd name="connsiteX2" fmla="*/ 894647 w 901736"/>
              <a:gd name="connsiteY2" fmla="*/ 1225278 h 1868598"/>
              <a:gd name="connsiteX3" fmla="*/ 901596 w 901736"/>
              <a:gd name="connsiteY3" fmla="*/ 1416229 h 1868598"/>
              <a:gd name="connsiteX4" fmla="*/ 901595 w 901736"/>
              <a:gd name="connsiteY4" fmla="*/ 1416229 h 1868598"/>
              <a:gd name="connsiteX5" fmla="*/ 901736 w 901736"/>
              <a:gd name="connsiteY5" fmla="*/ 1420099 h 1868598"/>
              <a:gd name="connsiteX6" fmla="*/ 892724 w 901736"/>
              <a:gd name="connsiteY6" fmla="*/ 1509500 h 1868598"/>
              <a:gd name="connsiteX7" fmla="*/ 452126 w 901736"/>
              <a:gd name="connsiteY7" fmla="*/ 1868598 h 1868598"/>
              <a:gd name="connsiteX8" fmla="*/ 450868 w 901736"/>
              <a:gd name="connsiteY8" fmla="*/ 1868471 h 1868598"/>
              <a:gd name="connsiteX9" fmla="*/ 450868 w 901736"/>
              <a:gd name="connsiteY9" fmla="*/ 1346995 h 1868598"/>
              <a:gd name="connsiteX10" fmla="*/ 450868 w 901736"/>
              <a:gd name="connsiteY10" fmla="*/ 969255 h 1868598"/>
              <a:gd name="connsiteX11" fmla="*/ 450868 w 901736"/>
              <a:gd name="connsiteY11" fmla="*/ 664370 h 1868598"/>
              <a:gd name="connsiteX12" fmla="*/ 450869 w 901736"/>
              <a:gd name="connsiteY12" fmla="*/ 664370 h 1868598"/>
              <a:gd name="connsiteX13" fmla="*/ 450867 w 901736"/>
              <a:gd name="connsiteY13" fmla="*/ 0 h 1868598"/>
              <a:gd name="connsiteX14" fmla="*/ 450867 w 901736"/>
              <a:gd name="connsiteY14" fmla="*/ 664370 h 1868598"/>
              <a:gd name="connsiteX15" fmla="*/ 450868 w 901736"/>
              <a:gd name="connsiteY15" fmla="*/ 664370 h 1868598"/>
              <a:gd name="connsiteX16" fmla="*/ 450868 w 901736"/>
              <a:gd name="connsiteY16" fmla="*/ 969255 h 1868598"/>
              <a:gd name="connsiteX17" fmla="*/ 450868 w 901736"/>
              <a:gd name="connsiteY17" fmla="*/ 1346995 h 1868598"/>
              <a:gd name="connsiteX18" fmla="*/ 450868 w 901736"/>
              <a:gd name="connsiteY18" fmla="*/ 1868471 h 1868598"/>
              <a:gd name="connsiteX19" fmla="*/ 449610 w 901736"/>
              <a:gd name="connsiteY19" fmla="*/ 1868598 h 1868598"/>
              <a:gd name="connsiteX20" fmla="*/ 9012 w 901736"/>
              <a:gd name="connsiteY20" fmla="*/ 1509500 h 1868598"/>
              <a:gd name="connsiteX21" fmla="*/ 0 w 901736"/>
              <a:gd name="connsiteY21" fmla="*/ 1420099 h 1868598"/>
              <a:gd name="connsiteX22" fmla="*/ 141 w 901736"/>
              <a:gd name="connsiteY22" fmla="*/ 1416229 h 1868598"/>
              <a:gd name="connsiteX23" fmla="*/ 140 w 901736"/>
              <a:gd name="connsiteY23" fmla="*/ 1416229 h 1868598"/>
              <a:gd name="connsiteX24" fmla="*/ 7089 w 901736"/>
              <a:gd name="connsiteY24" fmla="*/ 1225278 h 1868598"/>
              <a:gd name="connsiteX25" fmla="*/ 409125 w 901736"/>
              <a:gd name="connsiteY25" fmla="*/ 52638 h 186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01736" h="1868598">
                <a:moveTo>
                  <a:pt x="450869" y="0"/>
                </a:moveTo>
                <a:lnTo>
                  <a:pt x="492611" y="52638"/>
                </a:lnTo>
                <a:cubicBezTo>
                  <a:pt x="713860" y="359618"/>
                  <a:pt x="861255" y="769067"/>
                  <a:pt x="894647" y="1225278"/>
                </a:cubicBezTo>
                <a:lnTo>
                  <a:pt x="901596" y="1416229"/>
                </a:lnTo>
                <a:lnTo>
                  <a:pt x="901595" y="1416229"/>
                </a:lnTo>
                <a:lnTo>
                  <a:pt x="901736" y="1420099"/>
                </a:lnTo>
                <a:lnTo>
                  <a:pt x="892724" y="1509500"/>
                </a:lnTo>
                <a:cubicBezTo>
                  <a:pt x="850788" y="1714437"/>
                  <a:pt x="669460" y="1868598"/>
                  <a:pt x="452126" y="1868598"/>
                </a:cubicBezTo>
                <a:lnTo>
                  <a:pt x="450868" y="1868471"/>
                </a:lnTo>
                <a:lnTo>
                  <a:pt x="450868" y="1346995"/>
                </a:lnTo>
                <a:lnTo>
                  <a:pt x="450868" y="969255"/>
                </a:lnTo>
                <a:lnTo>
                  <a:pt x="450868" y="664370"/>
                </a:lnTo>
                <a:lnTo>
                  <a:pt x="450869" y="664370"/>
                </a:lnTo>
                <a:close/>
                <a:moveTo>
                  <a:pt x="450867" y="0"/>
                </a:moveTo>
                <a:lnTo>
                  <a:pt x="450867" y="664370"/>
                </a:lnTo>
                <a:lnTo>
                  <a:pt x="450868" y="664370"/>
                </a:lnTo>
                <a:lnTo>
                  <a:pt x="450868" y="969255"/>
                </a:lnTo>
                <a:lnTo>
                  <a:pt x="450868" y="1346995"/>
                </a:lnTo>
                <a:lnTo>
                  <a:pt x="450868" y="1868471"/>
                </a:lnTo>
                <a:lnTo>
                  <a:pt x="449610" y="1868598"/>
                </a:lnTo>
                <a:cubicBezTo>
                  <a:pt x="232276" y="1868598"/>
                  <a:pt x="50948" y="1714437"/>
                  <a:pt x="9012" y="1509500"/>
                </a:cubicBezTo>
                <a:lnTo>
                  <a:pt x="0" y="1420099"/>
                </a:lnTo>
                <a:lnTo>
                  <a:pt x="141" y="1416229"/>
                </a:lnTo>
                <a:lnTo>
                  <a:pt x="140" y="1416229"/>
                </a:lnTo>
                <a:lnTo>
                  <a:pt x="7089" y="1225278"/>
                </a:lnTo>
                <a:cubicBezTo>
                  <a:pt x="40481" y="769067"/>
                  <a:pt x="187876" y="359618"/>
                  <a:pt x="409125" y="52638"/>
                </a:cubicBezTo>
                <a:close/>
              </a:path>
            </a:pathLst>
          </a:cu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14FB45-3E95-44C0-8B14-18E3A5B9B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V="1">
            <a:off x="2274277" y="2744140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F09C3B3-A2C4-4FEA-BE56-D6B9E0083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314B9F-8AF4-4376-9568-6285B1234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1C67526-3B2B-41B3-A8FD-141E1F828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806655" y="5832285"/>
            <a:ext cx="340415" cy="3404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35B334E-B7AB-4395-9F2B-FD74A4085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06399" y="5010707"/>
            <a:ext cx="571820" cy="1316717"/>
          </a:xfrm>
          <a:custGeom>
            <a:avLst/>
            <a:gdLst>
              <a:gd name="connsiteX0" fmla="*/ 282417 w 571820"/>
              <a:gd name="connsiteY0" fmla="*/ 0 h 1316717"/>
              <a:gd name="connsiteX1" fmla="*/ 285910 w 571820"/>
              <a:gd name="connsiteY1" fmla="*/ 3175 h 1316717"/>
              <a:gd name="connsiteX2" fmla="*/ 287393 w 571820"/>
              <a:gd name="connsiteY2" fmla="*/ 1827 h 1316717"/>
              <a:gd name="connsiteX3" fmla="*/ 289403 w 571820"/>
              <a:gd name="connsiteY3" fmla="*/ 0 h 1316717"/>
              <a:gd name="connsiteX4" fmla="*/ 289403 w 571820"/>
              <a:gd name="connsiteY4" fmla="*/ 6349 h 1316717"/>
              <a:gd name="connsiteX5" fmla="*/ 309203 w 571820"/>
              <a:gd name="connsiteY5" fmla="*/ 24345 h 1316717"/>
              <a:gd name="connsiteX6" fmla="*/ 571820 w 571820"/>
              <a:gd name="connsiteY6" fmla="*/ 658359 h 1316717"/>
              <a:gd name="connsiteX7" fmla="*/ 309203 w 571820"/>
              <a:gd name="connsiteY7" fmla="*/ 1292372 h 1316717"/>
              <a:gd name="connsiteX8" fmla="*/ 289403 w 571820"/>
              <a:gd name="connsiteY8" fmla="*/ 1310368 h 1316717"/>
              <a:gd name="connsiteX9" fmla="*/ 289403 w 571820"/>
              <a:gd name="connsiteY9" fmla="*/ 1316717 h 1316717"/>
              <a:gd name="connsiteX10" fmla="*/ 287393 w 571820"/>
              <a:gd name="connsiteY10" fmla="*/ 1314890 h 1316717"/>
              <a:gd name="connsiteX11" fmla="*/ 285910 w 571820"/>
              <a:gd name="connsiteY11" fmla="*/ 1313542 h 1316717"/>
              <a:gd name="connsiteX12" fmla="*/ 282417 w 571820"/>
              <a:gd name="connsiteY12" fmla="*/ 1316717 h 1316717"/>
              <a:gd name="connsiteX13" fmla="*/ 282417 w 571820"/>
              <a:gd name="connsiteY13" fmla="*/ 1310367 h 1316717"/>
              <a:gd name="connsiteX14" fmla="*/ 262617 w 571820"/>
              <a:gd name="connsiteY14" fmla="*/ 1292372 h 1316717"/>
              <a:gd name="connsiteX15" fmla="*/ 0 w 571820"/>
              <a:gd name="connsiteY15" fmla="*/ 658358 h 1316717"/>
              <a:gd name="connsiteX16" fmla="*/ 262617 w 571820"/>
              <a:gd name="connsiteY16" fmla="*/ 24345 h 1316717"/>
              <a:gd name="connsiteX17" fmla="*/ 282417 w 571820"/>
              <a:gd name="connsiteY17" fmla="*/ 6349 h 131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1820" h="1316717">
                <a:moveTo>
                  <a:pt x="282417" y="0"/>
                </a:moveTo>
                <a:lnTo>
                  <a:pt x="285910" y="3175"/>
                </a:lnTo>
                <a:lnTo>
                  <a:pt x="287393" y="1827"/>
                </a:lnTo>
                <a:lnTo>
                  <a:pt x="289403" y="0"/>
                </a:lnTo>
                <a:lnTo>
                  <a:pt x="289403" y="6349"/>
                </a:lnTo>
                <a:lnTo>
                  <a:pt x="309203" y="24345"/>
                </a:lnTo>
                <a:cubicBezTo>
                  <a:pt x="471461" y="186603"/>
                  <a:pt x="571820" y="410761"/>
                  <a:pt x="571820" y="658359"/>
                </a:cubicBezTo>
                <a:cubicBezTo>
                  <a:pt x="571820" y="905956"/>
                  <a:pt x="471461" y="1130114"/>
                  <a:pt x="309203" y="1292372"/>
                </a:cubicBezTo>
                <a:lnTo>
                  <a:pt x="289403" y="1310368"/>
                </a:lnTo>
                <a:lnTo>
                  <a:pt x="289403" y="1316717"/>
                </a:lnTo>
                <a:lnTo>
                  <a:pt x="287393" y="1314890"/>
                </a:lnTo>
                <a:lnTo>
                  <a:pt x="285910" y="1313542"/>
                </a:lnTo>
                <a:lnTo>
                  <a:pt x="282417" y="1316717"/>
                </a:lnTo>
                <a:lnTo>
                  <a:pt x="282417" y="1310367"/>
                </a:lnTo>
                <a:lnTo>
                  <a:pt x="262617" y="1292372"/>
                </a:lnTo>
                <a:cubicBezTo>
                  <a:pt x="100359" y="1130113"/>
                  <a:pt x="0" y="905956"/>
                  <a:pt x="0" y="658358"/>
                </a:cubicBezTo>
                <a:cubicBezTo>
                  <a:pt x="0" y="410761"/>
                  <a:pt x="100359" y="186603"/>
                  <a:pt x="262617" y="24345"/>
                </a:cubicBezTo>
                <a:lnTo>
                  <a:pt x="282417" y="6349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82A241-3D03-49F2-9515-690487FBF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4789" y="608309"/>
            <a:ext cx="3532531" cy="5929857"/>
            <a:chOff x="404789" y="608309"/>
            <a:chExt cx="3532531" cy="592985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06EB4C5-742F-447D-B28D-F64AB9EEE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 flipV="1">
              <a:off x="559780" y="2646371"/>
              <a:ext cx="2287608" cy="3673900"/>
              <a:chOff x="-6080955" y="3437416"/>
              <a:chExt cx="2287608" cy="3673900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4995024-146A-4770-B919-056CCF5537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-4937151" y="4754133"/>
                <a:ext cx="0" cy="23571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50E9FCC2-0C21-4DAF-B958-07DD64296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H="1">
                <a:off x="-5226554" y="3437416"/>
                <a:ext cx="571820" cy="1316717"/>
              </a:xfrm>
              <a:custGeom>
                <a:avLst/>
                <a:gdLst>
                  <a:gd name="connsiteX0" fmla="*/ 282417 w 571820"/>
                  <a:gd name="connsiteY0" fmla="*/ 1316717 h 1316717"/>
                  <a:gd name="connsiteX1" fmla="*/ 285910 w 571820"/>
                  <a:gd name="connsiteY1" fmla="*/ 1313542 h 1316717"/>
                  <a:gd name="connsiteX2" fmla="*/ 289403 w 571820"/>
                  <a:gd name="connsiteY2" fmla="*/ 1316717 h 1316717"/>
                  <a:gd name="connsiteX3" fmla="*/ 289403 w 571820"/>
                  <a:gd name="connsiteY3" fmla="*/ 1310368 h 1316717"/>
                  <a:gd name="connsiteX4" fmla="*/ 309203 w 571820"/>
                  <a:gd name="connsiteY4" fmla="*/ 1292372 h 1316717"/>
                  <a:gd name="connsiteX5" fmla="*/ 571820 w 571820"/>
                  <a:gd name="connsiteY5" fmla="*/ 658358 h 1316717"/>
                  <a:gd name="connsiteX6" fmla="*/ 309203 w 571820"/>
                  <a:gd name="connsiteY6" fmla="*/ 24345 h 1316717"/>
                  <a:gd name="connsiteX7" fmla="*/ 289403 w 571820"/>
                  <a:gd name="connsiteY7" fmla="*/ 6349 h 1316717"/>
                  <a:gd name="connsiteX8" fmla="*/ 289403 w 571820"/>
                  <a:gd name="connsiteY8" fmla="*/ 0 h 1316717"/>
                  <a:gd name="connsiteX9" fmla="*/ 285910 w 571820"/>
                  <a:gd name="connsiteY9" fmla="*/ 3175 h 1316717"/>
                  <a:gd name="connsiteX10" fmla="*/ 282417 w 571820"/>
                  <a:gd name="connsiteY10" fmla="*/ 0 h 1316717"/>
                  <a:gd name="connsiteX11" fmla="*/ 282417 w 571820"/>
                  <a:gd name="connsiteY11" fmla="*/ 6350 h 1316717"/>
                  <a:gd name="connsiteX12" fmla="*/ 262617 w 571820"/>
                  <a:gd name="connsiteY12" fmla="*/ 24345 h 1316717"/>
                  <a:gd name="connsiteX13" fmla="*/ 0 w 571820"/>
                  <a:gd name="connsiteY13" fmla="*/ 658359 h 1316717"/>
                  <a:gd name="connsiteX14" fmla="*/ 262617 w 571820"/>
                  <a:gd name="connsiteY14" fmla="*/ 1292372 h 1316717"/>
                  <a:gd name="connsiteX15" fmla="*/ 282417 w 571820"/>
                  <a:gd name="connsiteY15" fmla="*/ 1310368 h 131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71820" h="1316717">
                    <a:moveTo>
                      <a:pt x="282417" y="1316717"/>
                    </a:moveTo>
                    <a:lnTo>
                      <a:pt x="285910" y="1313542"/>
                    </a:lnTo>
                    <a:lnTo>
                      <a:pt x="289403" y="1316717"/>
                    </a:lnTo>
                    <a:lnTo>
                      <a:pt x="289403" y="1310368"/>
                    </a:lnTo>
                    <a:lnTo>
                      <a:pt x="309203" y="1292372"/>
                    </a:lnTo>
                    <a:cubicBezTo>
                      <a:pt x="471461" y="1130114"/>
                      <a:pt x="571820" y="905956"/>
                      <a:pt x="571820" y="658358"/>
                    </a:cubicBezTo>
                    <a:cubicBezTo>
                      <a:pt x="571820" y="410761"/>
                      <a:pt x="471461" y="186603"/>
                      <a:pt x="309203" y="24345"/>
                    </a:cubicBezTo>
                    <a:lnTo>
                      <a:pt x="289403" y="6349"/>
                    </a:lnTo>
                    <a:lnTo>
                      <a:pt x="289403" y="0"/>
                    </a:lnTo>
                    <a:lnTo>
                      <a:pt x="285910" y="3175"/>
                    </a:lnTo>
                    <a:lnTo>
                      <a:pt x="282417" y="0"/>
                    </a:lnTo>
                    <a:lnTo>
                      <a:pt x="282417" y="6350"/>
                    </a:lnTo>
                    <a:lnTo>
                      <a:pt x="262617" y="24345"/>
                    </a:lnTo>
                    <a:cubicBezTo>
                      <a:pt x="100359" y="186604"/>
                      <a:pt x="0" y="410761"/>
                      <a:pt x="0" y="658359"/>
                    </a:cubicBezTo>
                    <a:cubicBezTo>
                      <a:pt x="0" y="905956"/>
                      <a:pt x="100359" y="1130114"/>
                      <a:pt x="262617" y="1292372"/>
                    </a:cubicBezTo>
                    <a:lnTo>
                      <a:pt x="282417" y="1310368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342065E-24B7-4441-88A9-98962993F8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4476018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23FA6BA-2513-415C-BA4B-E879A41010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4476018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06239F02-2DBC-4CAC-AA3F-243D0649B9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5190567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B11F1A6-D8AC-465F-9ED9-554E58F73A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5190567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E066101D-03CF-4DB9-B962-F7DB806FD1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5934581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45EFA12-DAD4-4108-B86D-C86A4CC88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5934581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51FE0DB-0A7E-417A-B47D-569C4FB9A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1736442" y="397061"/>
              <a:ext cx="1785983" cy="2208479"/>
              <a:chOff x="2725201" y="4453039"/>
              <a:chExt cx="1785983" cy="2208479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68596D8F-CB16-49CF-B881-3AF402821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3618192" y="4453039"/>
                <a:ext cx="0" cy="22084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F37FB24-AFCD-493D-B340-7EED10E977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2738439" y="5243393"/>
                <a:ext cx="176093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89B142B-6F71-458C-8CAC-4B3E1A4415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725201" y="4861779"/>
                <a:ext cx="1785983" cy="1799739"/>
              </a:xfrm>
              <a:custGeom>
                <a:avLst/>
                <a:gdLst>
                  <a:gd name="connsiteX0" fmla="*/ 440819 w 1785983"/>
                  <a:gd name="connsiteY0" fmla="*/ 59 h 1799739"/>
                  <a:gd name="connsiteX1" fmla="*/ 845918 w 1785983"/>
                  <a:gd name="connsiteY1" fmla="*/ 261596 h 1799739"/>
                  <a:gd name="connsiteX2" fmla="*/ 892992 w 1785983"/>
                  <a:gd name="connsiteY2" fmla="*/ 360758 h 1799739"/>
                  <a:gd name="connsiteX3" fmla="*/ 892992 w 1785983"/>
                  <a:gd name="connsiteY3" fmla="*/ 365372 h 1799739"/>
                  <a:gd name="connsiteX4" fmla="*/ 940065 w 1785983"/>
                  <a:gd name="connsiteY4" fmla="*/ 266212 h 1799739"/>
                  <a:gd name="connsiteX5" fmla="*/ 1406106 w 1785983"/>
                  <a:gd name="connsiteY5" fmla="*/ 8338 h 1799739"/>
                  <a:gd name="connsiteX6" fmla="*/ 1022901 w 1785983"/>
                  <a:gd name="connsiteY6" fmla="*/ 1699451 h 1799739"/>
                  <a:gd name="connsiteX7" fmla="*/ 892991 w 1785983"/>
                  <a:gd name="connsiteY7" fmla="*/ 1799739 h 1799739"/>
                  <a:gd name="connsiteX8" fmla="*/ 892991 w 1785983"/>
                  <a:gd name="connsiteY8" fmla="*/ 1795123 h 1799739"/>
                  <a:gd name="connsiteX9" fmla="*/ 763082 w 1785983"/>
                  <a:gd name="connsiteY9" fmla="*/ 1694835 h 1799739"/>
                  <a:gd name="connsiteX10" fmla="*/ 379877 w 1785983"/>
                  <a:gd name="connsiteY10" fmla="*/ 3722 h 1799739"/>
                  <a:gd name="connsiteX11" fmla="*/ 440819 w 1785983"/>
                  <a:gd name="connsiteY11" fmla="*/ 59 h 1799739"/>
                  <a:gd name="connsiteX0" fmla="*/ 440819 w 1785983"/>
                  <a:gd name="connsiteY0" fmla="*/ 59 h 1849891"/>
                  <a:gd name="connsiteX1" fmla="*/ 845918 w 1785983"/>
                  <a:gd name="connsiteY1" fmla="*/ 261596 h 1849891"/>
                  <a:gd name="connsiteX2" fmla="*/ 892992 w 1785983"/>
                  <a:gd name="connsiteY2" fmla="*/ 360758 h 1849891"/>
                  <a:gd name="connsiteX3" fmla="*/ 892992 w 1785983"/>
                  <a:gd name="connsiteY3" fmla="*/ 365372 h 1849891"/>
                  <a:gd name="connsiteX4" fmla="*/ 940065 w 1785983"/>
                  <a:gd name="connsiteY4" fmla="*/ 266212 h 1849891"/>
                  <a:gd name="connsiteX5" fmla="*/ 1406106 w 1785983"/>
                  <a:gd name="connsiteY5" fmla="*/ 8338 h 1849891"/>
                  <a:gd name="connsiteX6" fmla="*/ 1022901 w 1785983"/>
                  <a:gd name="connsiteY6" fmla="*/ 1699451 h 1849891"/>
                  <a:gd name="connsiteX7" fmla="*/ 892991 w 1785983"/>
                  <a:gd name="connsiteY7" fmla="*/ 1799739 h 1849891"/>
                  <a:gd name="connsiteX8" fmla="*/ 838223 w 1785983"/>
                  <a:gd name="connsiteY8" fmla="*/ 1849891 h 1849891"/>
                  <a:gd name="connsiteX9" fmla="*/ 763082 w 1785983"/>
                  <a:gd name="connsiteY9" fmla="*/ 1694835 h 1849891"/>
                  <a:gd name="connsiteX10" fmla="*/ 379877 w 1785983"/>
                  <a:gd name="connsiteY10" fmla="*/ 3722 h 1849891"/>
                  <a:gd name="connsiteX11" fmla="*/ 440819 w 1785983"/>
                  <a:gd name="connsiteY11" fmla="*/ 59 h 1849891"/>
                  <a:gd name="connsiteX0" fmla="*/ 440819 w 1785983"/>
                  <a:gd name="connsiteY0" fmla="*/ 59 h 1799739"/>
                  <a:gd name="connsiteX1" fmla="*/ 845918 w 1785983"/>
                  <a:gd name="connsiteY1" fmla="*/ 261596 h 1799739"/>
                  <a:gd name="connsiteX2" fmla="*/ 892992 w 1785983"/>
                  <a:gd name="connsiteY2" fmla="*/ 360758 h 1799739"/>
                  <a:gd name="connsiteX3" fmla="*/ 892992 w 1785983"/>
                  <a:gd name="connsiteY3" fmla="*/ 365372 h 1799739"/>
                  <a:gd name="connsiteX4" fmla="*/ 940065 w 1785983"/>
                  <a:gd name="connsiteY4" fmla="*/ 266212 h 1799739"/>
                  <a:gd name="connsiteX5" fmla="*/ 1406106 w 1785983"/>
                  <a:gd name="connsiteY5" fmla="*/ 8338 h 1799739"/>
                  <a:gd name="connsiteX6" fmla="*/ 1022901 w 1785983"/>
                  <a:gd name="connsiteY6" fmla="*/ 1699451 h 1799739"/>
                  <a:gd name="connsiteX7" fmla="*/ 892991 w 1785983"/>
                  <a:gd name="connsiteY7" fmla="*/ 1799739 h 1799739"/>
                  <a:gd name="connsiteX8" fmla="*/ 763082 w 1785983"/>
                  <a:gd name="connsiteY8" fmla="*/ 1694835 h 1799739"/>
                  <a:gd name="connsiteX9" fmla="*/ 379877 w 1785983"/>
                  <a:gd name="connsiteY9" fmla="*/ 3722 h 1799739"/>
                  <a:gd name="connsiteX10" fmla="*/ 440819 w 1785983"/>
                  <a:gd name="connsiteY10" fmla="*/ 59 h 1799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5983" h="1799739">
                    <a:moveTo>
                      <a:pt x="440819" y="59"/>
                    </a:moveTo>
                    <a:cubicBezTo>
                      <a:pt x="584367" y="2557"/>
                      <a:pt x="735105" y="83293"/>
                      <a:pt x="845918" y="261596"/>
                    </a:cubicBezTo>
                    <a:lnTo>
                      <a:pt x="892992" y="360758"/>
                    </a:lnTo>
                    <a:lnTo>
                      <a:pt x="892992" y="365372"/>
                    </a:lnTo>
                    <a:lnTo>
                      <a:pt x="940065" y="266212"/>
                    </a:lnTo>
                    <a:cubicBezTo>
                      <a:pt x="1066709" y="62437"/>
                      <a:pt x="1245499" y="-13903"/>
                      <a:pt x="1406106" y="8338"/>
                    </a:cubicBezTo>
                    <a:cubicBezTo>
                      <a:pt x="1827702" y="66720"/>
                      <a:pt x="2124001" y="804388"/>
                      <a:pt x="1022901" y="1699451"/>
                    </a:cubicBezTo>
                    <a:lnTo>
                      <a:pt x="892991" y="1799739"/>
                    </a:lnTo>
                    <a:lnTo>
                      <a:pt x="763082" y="1694835"/>
                    </a:lnTo>
                    <a:cubicBezTo>
                      <a:pt x="-338018" y="799772"/>
                      <a:pt x="-41719" y="62104"/>
                      <a:pt x="379877" y="3722"/>
                    </a:cubicBezTo>
                    <a:cubicBezTo>
                      <a:pt x="399953" y="942"/>
                      <a:pt x="420313" y="-298"/>
                      <a:pt x="440819" y="59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  <a:latin typeface="Bell MT" panose="02020503060305020303" pitchFamily="18" charset="0"/>
                </a:endParaRPr>
              </a:p>
            </p:txBody>
          </p:sp>
          <p:sp>
            <p:nvSpPr>
              <p:cNvPr id="63" name="Rectangle 30">
                <a:extLst>
                  <a:ext uri="{FF2B5EF4-FFF2-40B4-BE49-F238E27FC236}">
                    <a16:creationId xmlns:a16="http://schemas.microsoft.com/office/drawing/2014/main" id="{E577B59B-3FF5-4CE3-B8CD-B37F6E4E4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3124232" y="5447997"/>
                <a:ext cx="987915" cy="987915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30">
                <a:extLst>
                  <a:ext uri="{FF2B5EF4-FFF2-40B4-BE49-F238E27FC236}">
                    <a16:creationId xmlns:a16="http://schemas.microsoft.com/office/drawing/2014/main" id="{912FC165-D3BB-433A-BEED-90223608AB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3315029" y="5983110"/>
                <a:ext cx="606323" cy="606323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09A7342-6944-4593-A8CB-2E56FC75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 flipV="1">
              <a:off x="2226591" y="2385858"/>
              <a:ext cx="864005" cy="1032464"/>
              <a:chOff x="2207971" y="2384401"/>
              <a:chExt cx="864005" cy="1032464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4BBFA3E1-95AC-4B97-94E0-FA975C6A1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5F0692E3-CEC8-47C3-B77F-E9C8614F6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9B80E6A3-263D-4DD4-8C58-EA2BB38C5B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5AA2C02F-3722-4124-9F30-AB9D6F052A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8B6EC254-9786-4485-A07E-0F055DA958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AB57BFA-A302-43AD-B2D6-EE3191DDD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58529" y="5784159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EEABC33-1767-4B45-924F-3ECD0096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36934" y="834250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0748559-962C-4EC9-A1EC-E5E55AFDF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91286" y="1090043"/>
              <a:ext cx="901736" cy="2160000"/>
              <a:chOff x="8217770" y="397306"/>
              <a:chExt cx="901736" cy="2160000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B099024-D74B-47AA-8E9C-40AF75B94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668638" y="397306"/>
                <a:ext cx="0" cy="21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34AC7ACA-BFE6-46A8-A8AA-78602ED708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8217770" y="397306"/>
                <a:ext cx="901736" cy="1868598"/>
              </a:xfrm>
              <a:custGeom>
                <a:avLst/>
                <a:gdLst>
                  <a:gd name="connsiteX0" fmla="*/ 450869 w 901736"/>
                  <a:gd name="connsiteY0" fmla="*/ 0 h 1868598"/>
                  <a:gd name="connsiteX1" fmla="*/ 450868 w 901736"/>
                  <a:gd name="connsiteY1" fmla="*/ 0 h 1868598"/>
                  <a:gd name="connsiteX2" fmla="*/ 450867 w 901736"/>
                  <a:gd name="connsiteY2" fmla="*/ 0 h 1868598"/>
                  <a:gd name="connsiteX3" fmla="*/ 409125 w 901736"/>
                  <a:gd name="connsiteY3" fmla="*/ 52638 h 1868598"/>
                  <a:gd name="connsiteX4" fmla="*/ 7089 w 901736"/>
                  <a:gd name="connsiteY4" fmla="*/ 1225278 h 1868598"/>
                  <a:gd name="connsiteX5" fmla="*/ 140 w 901736"/>
                  <a:gd name="connsiteY5" fmla="*/ 1416229 h 1868598"/>
                  <a:gd name="connsiteX6" fmla="*/ 141 w 901736"/>
                  <a:gd name="connsiteY6" fmla="*/ 1416229 h 1868598"/>
                  <a:gd name="connsiteX7" fmla="*/ 0 w 901736"/>
                  <a:gd name="connsiteY7" fmla="*/ 1420099 h 1868598"/>
                  <a:gd name="connsiteX8" fmla="*/ 9012 w 901736"/>
                  <a:gd name="connsiteY8" fmla="*/ 1509500 h 1868598"/>
                  <a:gd name="connsiteX9" fmla="*/ 449610 w 901736"/>
                  <a:gd name="connsiteY9" fmla="*/ 1868598 h 1868598"/>
                  <a:gd name="connsiteX10" fmla="*/ 450868 w 901736"/>
                  <a:gd name="connsiteY10" fmla="*/ 1868471 h 1868598"/>
                  <a:gd name="connsiteX11" fmla="*/ 452126 w 901736"/>
                  <a:gd name="connsiteY11" fmla="*/ 1868598 h 1868598"/>
                  <a:gd name="connsiteX12" fmla="*/ 892724 w 901736"/>
                  <a:gd name="connsiteY12" fmla="*/ 1509500 h 1868598"/>
                  <a:gd name="connsiteX13" fmla="*/ 901736 w 901736"/>
                  <a:gd name="connsiteY13" fmla="*/ 1420099 h 1868598"/>
                  <a:gd name="connsiteX14" fmla="*/ 901595 w 901736"/>
                  <a:gd name="connsiteY14" fmla="*/ 1416229 h 1868598"/>
                  <a:gd name="connsiteX15" fmla="*/ 901596 w 901736"/>
                  <a:gd name="connsiteY15" fmla="*/ 1416229 h 1868598"/>
                  <a:gd name="connsiteX16" fmla="*/ 894647 w 901736"/>
                  <a:gd name="connsiteY16" fmla="*/ 1225278 h 1868598"/>
                  <a:gd name="connsiteX17" fmla="*/ 492611 w 901736"/>
                  <a:gd name="connsiteY17" fmla="*/ 52638 h 1868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01736" h="1868598">
                    <a:moveTo>
                      <a:pt x="450869" y="0"/>
                    </a:moveTo>
                    <a:lnTo>
                      <a:pt x="450868" y="0"/>
                    </a:lnTo>
                    <a:lnTo>
                      <a:pt x="450867" y="0"/>
                    </a:lnTo>
                    <a:lnTo>
                      <a:pt x="409125" y="52638"/>
                    </a:lnTo>
                    <a:cubicBezTo>
                      <a:pt x="187876" y="359618"/>
                      <a:pt x="40481" y="769067"/>
                      <a:pt x="7089" y="1225278"/>
                    </a:cubicBezTo>
                    <a:lnTo>
                      <a:pt x="140" y="1416229"/>
                    </a:lnTo>
                    <a:lnTo>
                      <a:pt x="141" y="1416229"/>
                    </a:lnTo>
                    <a:lnTo>
                      <a:pt x="0" y="1420099"/>
                    </a:lnTo>
                    <a:lnTo>
                      <a:pt x="9012" y="1509500"/>
                    </a:lnTo>
                    <a:cubicBezTo>
                      <a:pt x="50948" y="1714437"/>
                      <a:pt x="232276" y="1868598"/>
                      <a:pt x="449610" y="1868598"/>
                    </a:cubicBezTo>
                    <a:lnTo>
                      <a:pt x="450868" y="1868471"/>
                    </a:lnTo>
                    <a:lnTo>
                      <a:pt x="452126" y="1868598"/>
                    </a:lnTo>
                    <a:cubicBezTo>
                      <a:pt x="669460" y="1868598"/>
                      <a:pt x="850788" y="1714437"/>
                      <a:pt x="892724" y="1509500"/>
                    </a:cubicBezTo>
                    <a:lnTo>
                      <a:pt x="901736" y="1420099"/>
                    </a:lnTo>
                    <a:lnTo>
                      <a:pt x="901595" y="1416229"/>
                    </a:lnTo>
                    <a:lnTo>
                      <a:pt x="901596" y="1416229"/>
                    </a:lnTo>
                    <a:lnTo>
                      <a:pt x="894647" y="1225278"/>
                    </a:lnTo>
                    <a:cubicBezTo>
                      <a:pt x="861255" y="769067"/>
                      <a:pt x="713860" y="359618"/>
                      <a:pt x="492611" y="52638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">
                <a:extLst>
                  <a:ext uri="{FF2B5EF4-FFF2-40B4-BE49-F238E27FC236}">
                    <a16:creationId xmlns:a16="http://schemas.microsoft.com/office/drawing/2014/main" id="{D0946E2F-C083-48AF-9D1C-3754DE0E8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8370075" y="1136688"/>
                <a:ext cx="597126" cy="597126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8F933FF1-7DAC-4751-B504-C8C68E537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8457521" y="720913"/>
                <a:ext cx="422234" cy="422234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ED587E1-23B3-44EE-B0CA-84F46A8D5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>
              <a:off x="3365500" y="4918166"/>
              <a:ext cx="571820" cy="1620000"/>
              <a:chOff x="8482785" y="4330454"/>
              <a:chExt cx="571820" cy="1620000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3EA330E-53DA-43C3-94DF-051C622C8C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CF8DEE9-82BC-4F6D-9E7D-A61DE0391F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77FE6E3-76CF-4BFE-A9BB-D2B04E547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622419" y="427549"/>
              <a:ext cx="464739" cy="900000"/>
              <a:chOff x="4511184" y="2651374"/>
              <a:chExt cx="464739" cy="90000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B90047D-5FCF-4A72-98F9-4C5F3BE362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 flipH="1" flipV="1">
                <a:off x="4511184" y="2990814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5D6597A5-9B58-4515-A65F-776A599681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V="1">
                <a:off x="4743982" y="2651374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16BED87-A484-418B-BFE2-B7AF165C5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392603" y="2694497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91DAC796-CA78-4ABE-BE2F-B8B4D60A6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8864022" y="796012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DDA4212-2A25-49B5-912F-FE46DB634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0562642" y="882376"/>
            <a:ext cx="340415" cy="3404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5D44875A-5D91-4826-BEA8-3D8137697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11064180" y="604046"/>
            <a:ext cx="464739" cy="464739"/>
          </a:xfrm>
          <a:custGeom>
            <a:avLst/>
            <a:gdLst>
              <a:gd name="connsiteX0" fmla="*/ 464132 w 464739"/>
              <a:gd name="connsiteY0" fmla="*/ 463881 h 464739"/>
              <a:gd name="connsiteX1" fmla="*/ 463891 w 464739"/>
              <a:gd name="connsiteY1" fmla="*/ 463892 h 464739"/>
              <a:gd name="connsiteX2" fmla="*/ 463880 w 464739"/>
              <a:gd name="connsiteY2" fmla="*/ 464132 h 464739"/>
              <a:gd name="connsiteX3" fmla="*/ 463651 w 464739"/>
              <a:gd name="connsiteY3" fmla="*/ 463904 h 464739"/>
              <a:gd name="connsiteX4" fmla="*/ 446142 w 464739"/>
              <a:gd name="connsiteY4" fmla="*/ 464739 h 464739"/>
              <a:gd name="connsiteX5" fmla="*/ 130673 w 464739"/>
              <a:gd name="connsiteY5" fmla="*/ 334067 h 464739"/>
              <a:gd name="connsiteX6" fmla="*/ 0 w 464739"/>
              <a:gd name="connsiteY6" fmla="*/ 18597 h 464739"/>
              <a:gd name="connsiteX7" fmla="*/ 836 w 464739"/>
              <a:gd name="connsiteY7" fmla="*/ 1089 h 464739"/>
              <a:gd name="connsiteX8" fmla="*/ 607 w 464739"/>
              <a:gd name="connsiteY8" fmla="*/ 859 h 464739"/>
              <a:gd name="connsiteX9" fmla="*/ 848 w 464739"/>
              <a:gd name="connsiteY9" fmla="*/ 848 h 464739"/>
              <a:gd name="connsiteX10" fmla="*/ 859 w 464739"/>
              <a:gd name="connsiteY10" fmla="*/ 607 h 464739"/>
              <a:gd name="connsiteX11" fmla="*/ 1089 w 464739"/>
              <a:gd name="connsiteY11" fmla="*/ 836 h 464739"/>
              <a:gd name="connsiteX12" fmla="*/ 18597 w 464739"/>
              <a:gd name="connsiteY12" fmla="*/ 0 h 464739"/>
              <a:gd name="connsiteX13" fmla="*/ 334067 w 464739"/>
              <a:gd name="connsiteY13" fmla="*/ 130672 h 464739"/>
              <a:gd name="connsiteX14" fmla="*/ 464739 w 464739"/>
              <a:gd name="connsiteY14" fmla="*/ 446142 h 464739"/>
              <a:gd name="connsiteX15" fmla="*/ 463903 w 464739"/>
              <a:gd name="connsiteY15" fmla="*/ 463652 h 46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4739" h="464739">
                <a:moveTo>
                  <a:pt x="464132" y="463881"/>
                </a:moveTo>
                <a:lnTo>
                  <a:pt x="463891" y="463892"/>
                </a:lnTo>
                <a:lnTo>
                  <a:pt x="463880" y="464132"/>
                </a:lnTo>
                <a:lnTo>
                  <a:pt x="463651" y="463904"/>
                </a:lnTo>
                <a:lnTo>
                  <a:pt x="446142" y="464739"/>
                </a:lnTo>
                <a:cubicBezTo>
                  <a:pt x="331965" y="464739"/>
                  <a:pt x="217787" y="421182"/>
                  <a:pt x="130673" y="334067"/>
                </a:cubicBezTo>
                <a:cubicBezTo>
                  <a:pt x="43558" y="246953"/>
                  <a:pt x="1" y="132775"/>
                  <a:pt x="0" y="18597"/>
                </a:cubicBezTo>
                <a:lnTo>
                  <a:pt x="836" y="1089"/>
                </a:lnTo>
                <a:lnTo>
                  <a:pt x="607" y="859"/>
                </a:lnTo>
                <a:lnTo>
                  <a:pt x="848" y="848"/>
                </a:lnTo>
                <a:lnTo>
                  <a:pt x="859" y="607"/>
                </a:lnTo>
                <a:lnTo>
                  <a:pt x="1089" y="836"/>
                </a:lnTo>
                <a:lnTo>
                  <a:pt x="18597" y="0"/>
                </a:lnTo>
                <a:cubicBezTo>
                  <a:pt x="132775" y="0"/>
                  <a:pt x="246952" y="43557"/>
                  <a:pt x="334067" y="130672"/>
                </a:cubicBezTo>
                <a:cubicBezTo>
                  <a:pt x="421182" y="217787"/>
                  <a:pt x="464739" y="331964"/>
                  <a:pt x="464739" y="446142"/>
                </a:cubicBezTo>
                <a:lnTo>
                  <a:pt x="463903" y="4636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6032A1D-6324-4525-B325-BA10F1B5A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 flipH="1" flipV="1">
            <a:off x="9148098" y="2744140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9407EC8-983A-4905-9D84-F10F99A2B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6426968-9D35-4263-9721-5B13F9D2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3FD786AD-5715-4F40-BEE8-2D5F8F1EA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0746969" y="1420178"/>
            <a:ext cx="901736" cy="1868598"/>
          </a:xfrm>
          <a:custGeom>
            <a:avLst/>
            <a:gdLst>
              <a:gd name="connsiteX0" fmla="*/ 450869 w 901736"/>
              <a:gd name="connsiteY0" fmla="*/ 0 h 1868598"/>
              <a:gd name="connsiteX1" fmla="*/ 492611 w 901736"/>
              <a:gd name="connsiteY1" fmla="*/ 52638 h 1868598"/>
              <a:gd name="connsiteX2" fmla="*/ 894647 w 901736"/>
              <a:gd name="connsiteY2" fmla="*/ 1225278 h 1868598"/>
              <a:gd name="connsiteX3" fmla="*/ 901596 w 901736"/>
              <a:gd name="connsiteY3" fmla="*/ 1416229 h 1868598"/>
              <a:gd name="connsiteX4" fmla="*/ 901595 w 901736"/>
              <a:gd name="connsiteY4" fmla="*/ 1416229 h 1868598"/>
              <a:gd name="connsiteX5" fmla="*/ 901736 w 901736"/>
              <a:gd name="connsiteY5" fmla="*/ 1420099 h 1868598"/>
              <a:gd name="connsiteX6" fmla="*/ 892724 w 901736"/>
              <a:gd name="connsiteY6" fmla="*/ 1509500 h 1868598"/>
              <a:gd name="connsiteX7" fmla="*/ 452126 w 901736"/>
              <a:gd name="connsiteY7" fmla="*/ 1868598 h 1868598"/>
              <a:gd name="connsiteX8" fmla="*/ 450868 w 901736"/>
              <a:gd name="connsiteY8" fmla="*/ 1868471 h 1868598"/>
              <a:gd name="connsiteX9" fmla="*/ 450868 w 901736"/>
              <a:gd name="connsiteY9" fmla="*/ 1346995 h 1868598"/>
              <a:gd name="connsiteX10" fmla="*/ 450868 w 901736"/>
              <a:gd name="connsiteY10" fmla="*/ 969255 h 1868598"/>
              <a:gd name="connsiteX11" fmla="*/ 450868 w 901736"/>
              <a:gd name="connsiteY11" fmla="*/ 664370 h 1868598"/>
              <a:gd name="connsiteX12" fmla="*/ 450869 w 901736"/>
              <a:gd name="connsiteY12" fmla="*/ 664370 h 1868598"/>
              <a:gd name="connsiteX13" fmla="*/ 450867 w 901736"/>
              <a:gd name="connsiteY13" fmla="*/ 0 h 1868598"/>
              <a:gd name="connsiteX14" fmla="*/ 450867 w 901736"/>
              <a:gd name="connsiteY14" fmla="*/ 664370 h 1868598"/>
              <a:gd name="connsiteX15" fmla="*/ 450868 w 901736"/>
              <a:gd name="connsiteY15" fmla="*/ 664370 h 1868598"/>
              <a:gd name="connsiteX16" fmla="*/ 450868 w 901736"/>
              <a:gd name="connsiteY16" fmla="*/ 969255 h 1868598"/>
              <a:gd name="connsiteX17" fmla="*/ 450868 w 901736"/>
              <a:gd name="connsiteY17" fmla="*/ 1346995 h 1868598"/>
              <a:gd name="connsiteX18" fmla="*/ 450868 w 901736"/>
              <a:gd name="connsiteY18" fmla="*/ 1868471 h 1868598"/>
              <a:gd name="connsiteX19" fmla="*/ 449610 w 901736"/>
              <a:gd name="connsiteY19" fmla="*/ 1868598 h 1868598"/>
              <a:gd name="connsiteX20" fmla="*/ 9012 w 901736"/>
              <a:gd name="connsiteY20" fmla="*/ 1509500 h 1868598"/>
              <a:gd name="connsiteX21" fmla="*/ 0 w 901736"/>
              <a:gd name="connsiteY21" fmla="*/ 1420099 h 1868598"/>
              <a:gd name="connsiteX22" fmla="*/ 141 w 901736"/>
              <a:gd name="connsiteY22" fmla="*/ 1416229 h 1868598"/>
              <a:gd name="connsiteX23" fmla="*/ 140 w 901736"/>
              <a:gd name="connsiteY23" fmla="*/ 1416229 h 1868598"/>
              <a:gd name="connsiteX24" fmla="*/ 7089 w 901736"/>
              <a:gd name="connsiteY24" fmla="*/ 1225278 h 1868598"/>
              <a:gd name="connsiteX25" fmla="*/ 409125 w 901736"/>
              <a:gd name="connsiteY25" fmla="*/ 52638 h 186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01736" h="1868598">
                <a:moveTo>
                  <a:pt x="450869" y="0"/>
                </a:moveTo>
                <a:lnTo>
                  <a:pt x="492611" y="52638"/>
                </a:lnTo>
                <a:cubicBezTo>
                  <a:pt x="713860" y="359618"/>
                  <a:pt x="861255" y="769067"/>
                  <a:pt x="894647" y="1225278"/>
                </a:cubicBezTo>
                <a:lnTo>
                  <a:pt x="901596" y="1416229"/>
                </a:lnTo>
                <a:lnTo>
                  <a:pt x="901595" y="1416229"/>
                </a:lnTo>
                <a:lnTo>
                  <a:pt x="901736" y="1420099"/>
                </a:lnTo>
                <a:lnTo>
                  <a:pt x="892724" y="1509500"/>
                </a:lnTo>
                <a:cubicBezTo>
                  <a:pt x="850788" y="1714437"/>
                  <a:pt x="669460" y="1868598"/>
                  <a:pt x="452126" y="1868598"/>
                </a:cubicBezTo>
                <a:lnTo>
                  <a:pt x="450868" y="1868471"/>
                </a:lnTo>
                <a:lnTo>
                  <a:pt x="450868" y="1346995"/>
                </a:lnTo>
                <a:lnTo>
                  <a:pt x="450868" y="969255"/>
                </a:lnTo>
                <a:lnTo>
                  <a:pt x="450868" y="664370"/>
                </a:lnTo>
                <a:lnTo>
                  <a:pt x="450869" y="664370"/>
                </a:lnTo>
                <a:close/>
                <a:moveTo>
                  <a:pt x="450867" y="0"/>
                </a:moveTo>
                <a:lnTo>
                  <a:pt x="450867" y="664370"/>
                </a:lnTo>
                <a:lnTo>
                  <a:pt x="450868" y="664370"/>
                </a:lnTo>
                <a:lnTo>
                  <a:pt x="450868" y="969255"/>
                </a:lnTo>
                <a:lnTo>
                  <a:pt x="450868" y="1346995"/>
                </a:lnTo>
                <a:lnTo>
                  <a:pt x="450868" y="1868471"/>
                </a:lnTo>
                <a:lnTo>
                  <a:pt x="449610" y="1868598"/>
                </a:lnTo>
                <a:cubicBezTo>
                  <a:pt x="232276" y="1868598"/>
                  <a:pt x="50948" y="1714437"/>
                  <a:pt x="9012" y="1509500"/>
                </a:cubicBezTo>
                <a:lnTo>
                  <a:pt x="0" y="1420099"/>
                </a:lnTo>
                <a:lnTo>
                  <a:pt x="141" y="1416229"/>
                </a:lnTo>
                <a:lnTo>
                  <a:pt x="140" y="1416229"/>
                </a:lnTo>
                <a:lnTo>
                  <a:pt x="7089" y="1225278"/>
                </a:lnTo>
                <a:cubicBezTo>
                  <a:pt x="40481" y="769067"/>
                  <a:pt x="187876" y="359618"/>
                  <a:pt x="409125" y="52638"/>
                </a:cubicBezTo>
                <a:close/>
              </a:path>
            </a:pathLst>
          </a:cu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FC9C289-1965-44D3-BE1F-87A992A40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141047" y="5832285"/>
            <a:ext cx="340415" cy="3404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0304243C-9A58-4B18-9670-1116282E7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>
            <a:off x="8409898" y="5010707"/>
            <a:ext cx="571820" cy="1316717"/>
          </a:xfrm>
          <a:custGeom>
            <a:avLst/>
            <a:gdLst>
              <a:gd name="connsiteX0" fmla="*/ 282417 w 571820"/>
              <a:gd name="connsiteY0" fmla="*/ 0 h 1316717"/>
              <a:gd name="connsiteX1" fmla="*/ 285910 w 571820"/>
              <a:gd name="connsiteY1" fmla="*/ 3175 h 1316717"/>
              <a:gd name="connsiteX2" fmla="*/ 287393 w 571820"/>
              <a:gd name="connsiteY2" fmla="*/ 1827 h 1316717"/>
              <a:gd name="connsiteX3" fmla="*/ 289403 w 571820"/>
              <a:gd name="connsiteY3" fmla="*/ 0 h 1316717"/>
              <a:gd name="connsiteX4" fmla="*/ 289403 w 571820"/>
              <a:gd name="connsiteY4" fmla="*/ 6349 h 1316717"/>
              <a:gd name="connsiteX5" fmla="*/ 309203 w 571820"/>
              <a:gd name="connsiteY5" fmla="*/ 24345 h 1316717"/>
              <a:gd name="connsiteX6" fmla="*/ 571820 w 571820"/>
              <a:gd name="connsiteY6" fmla="*/ 658359 h 1316717"/>
              <a:gd name="connsiteX7" fmla="*/ 309203 w 571820"/>
              <a:gd name="connsiteY7" fmla="*/ 1292372 h 1316717"/>
              <a:gd name="connsiteX8" fmla="*/ 289403 w 571820"/>
              <a:gd name="connsiteY8" fmla="*/ 1310368 h 1316717"/>
              <a:gd name="connsiteX9" fmla="*/ 289403 w 571820"/>
              <a:gd name="connsiteY9" fmla="*/ 1316717 h 1316717"/>
              <a:gd name="connsiteX10" fmla="*/ 287393 w 571820"/>
              <a:gd name="connsiteY10" fmla="*/ 1314890 h 1316717"/>
              <a:gd name="connsiteX11" fmla="*/ 285910 w 571820"/>
              <a:gd name="connsiteY11" fmla="*/ 1313542 h 1316717"/>
              <a:gd name="connsiteX12" fmla="*/ 282417 w 571820"/>
              <a:gd name="connsiteY12" fmla="*/ 1316717 h 1316717"/>
              <a:gd name="connsiteX13" fmla="*/ 282417 w 571820"/>
              <a:gd name="connsiteY13" fmla="*/ 1310367 h 1316717"/>
              <a:gd name="connsiteX14" fmla="*/ 262617 w 571820"/>
              <a:gd name="connsiteY14" fmla="*/ 1292372 h 1316717"/>
              <a:gd name="connsiteX15" fmla="*/ 0 w 571820"/>
              <a:gd name="connsiteY15" fmla="*/ 658358 h 1316717"/>
              <a:gd name="connsiteX16" fmla="*/ 262617 w 571820"/>
              <a:gd name="connsiteY16" fmla="*/ 24345 h 1316717"/>
              <a:gd name="connsiteX17" fmla="*/ 282417 w 571820"/>
              <a:gd name="connsiteY17" fmla="*/ 6349 h 1316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1820" h="1316717">
                <a:moveTo>
                  <a:pt x="282417" y="0"/>
                </a:moveTo>
                <a:lnTo>
                  <a:pt x="285910" y="3175"/>
                </a:lnTo>
                <a:lnTo>
                  <a:pt x="287393" y="1827"/>
                </a:lnTo>
                <a:lnTo>
                  <a:pt x="289403" y="0"/>
                </a:lnTo>
                <a:lnTo>
                  <a:pt x="289403" y="6349"/>
                </a:lnTo>
                <a:lnTo>
                  <a:pt x="309203" y="24345"/>
                </a:lnTo>
                <a:cubicBezTo>
                  <a:pt x="471461" y="186603"/>
                  <a:pt x="571820" y="410761"/>
                  <a:pt x="571820" y="658359"/>
                </a:cubicBezTo>
                <a:cubicBezTo>
                  <a:pt x="571820" y="905956"/>
                  <a:pt x="471461" y="1130114"/>
                  <a:pt x="309203" y="1292372"/>
                </a:cubicBezTo>
                <a:lnTo>
                  <a:pt x="289403" y="1310368"/>
                </a:lnTo>
                <a:lnTo>
                  <a:pt x="289403" y="1316717"/>
                </a:lnTo>
                <a:lnTo>
                  <a:pt x="287393" y="1314890"/>
                </a:lnTo>
                <a:lnTo>
                  <a:pt x="285910" y="1313542"/>
                </a:lnTo>
                <a:lnTo>
                  <a:pt x="282417" y="1316717"/>
                </a:lnTo>
                <a:lnTo>
                  <a:pt x="282417" y="1310367"/>
                </a:lnTo>
                <a:lnTo>
                  <a:pt x="262617" y="1292372"/>
                </a:lnTo>
                <a:cubicBezTo>
                  <a:pt x="100359" y="1130113"/>
                  <a:pt x="0" y="905956"/>
                  <a:pt x="0" y="658358"/>
                </a:cubicBezTo>
                <a:cubicBezTo>
                  <a:pt x="0" y="410761"/>
                  <a:pt x="100359" y="186603"/>
                  <a:pt x="262617" y="24345"/>
                </a:cubicBezTo>
                <a:lnTo>
                  <a:pt x="282417" y="6349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004F330-2685-43E8-93CC-3A72F1945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30455" y="397061"/>
            <a:ext cx="3901630" cy="5923210"/>
            <a:chOff x="7730455" y="397061"/>
            <a:chExt cx="3901630" cy="5923210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F540312-E657-4675-9FD0-822C4C184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V="1">
              <a:off x="9344477" y="2646371"/>
              <a:ext cx="2287608" cy="3673900"/>
              <a:chOff x="-6080955" y="3437416"/>
              <a:chExt cx="2287608" cy="3673900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790162A5-9662-4AAC-B88A-5600029BF9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-4937151" y="4754133"/>
                <a:ext cx="0" cy="23571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C6945E98-0915-4965-B3A3-8446E1DF1E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H="1">
                <a:off x="-5226554" y="3437416"/>
                <a:ext cx="571820" cy="1316717"/>
              </a:xfrm>
              <a:custGeom>
                <a:avLst/>
                <a:gdLst>
                  <a:gd name="connsiteX0" fmla="*/ 282417 w 571820"/>
                  <a:gd name="connsiteY0" fmla="*/ 1316717 h 1316717"/>
                  <a:gd name="connsiteX1" fmla="*/ 285910 w 571820"/>
                  <a:gd name="connsiteY1" fmla="*/ 1313542 h 1316717"/>
                  <a:gd name="connsiteX2" fmla="*/ 289403 w 571820"/>
                  <a:gd name="connsiteY2" fmla="*/ 1316717 h 1316717"/>
                  <a:gd name="connsiteX3" fmla="*/ 289403 w 571820"/>
                  <a:gd name="connsiteY3" fmla="*/ 1310368 h 1316717"/>
                  <a:gd name="connsiteX4" fmla="*/ 309203 w 571820"/>
                  <a:gd name="connsiteY4" fmla="*/ 1292372 h 1316717"/>
                  <a:gd name="connsiteX5" fmla="*/ 571820 w 571820"/>
                  <a:gd name="connsiteY5" fmla="*/ 658358 h 1316717"/>
                  <a:gd name="connsiteX6" fmla="*/ 309203 w 571820"/>
                  <a:gd name="connsiteY6" fmla="*/ 24345 h 1316717"/>
                  <a:gd name="connsiteX7" fmla="*/ 289403 w 571820"/>
                  <a:gd name="connsiteY7" fmla="*/ 6349 h 1316717"/>
                  <a:gd name="connsiteX8" fmla="*/ 289403 w 571820"/>
                  <a:gd name="connsiteY8" fmla="*/ 0 h 1316717"/>
                  <a:gd name="connsiteX9" fmla="*/ 285910 w 571820"/>
                  <a:gd name="connsiteY9" fmla="*/ 3175 h 1316717"/>
                  <a:gd name="connsiteX10" fmla="*/ 282417 w 571820"/>
                  <a:gd name="connsiteY10" fmla="*/ 0 h 1316717"/>
                  <a:gd name="connsiteX11" fmla="*/ 282417 w 571820"/>
                  <a:gd name="connsiteY11" fmla="*/ 6350 h 1316717"/>
                  <a:gd name="connsiteX12" fmla="*/ 262617 w 571820"/>
                  <a:gd name="connsiteY12" fmla="*/ 24345 h 1316717"/>
                  <a:gd name="connsiteX13" fmla="*/ 0 w 571820"/>
                  <a:gd name="connsiteY13" fmla="*/ 658359 h 1316717"/>
                  <a:gd name="connsiteX14" fmla="*/ 262617 w 571820"/>
                  <a:gd name="connsiteY14" fmla="*/ 1292372 h 1316717"/>
                  <a:gd name="connsiteX15" fmla="*/ 282417 w 571820"/>
                  <a:gd name="connsiteY15" fmla="*/ 1310368 h 131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71820" h="1316717">
                    <a:moveTo>
                      <a:pt x="282417" y="1316717"/>
                    </a:moveTo>
                    <a:lnTo>
                      <a:pt x="285910" y="1313542"/>
                    </a:lnTo>
                    <a:lnTo>
                      <a:pt x="289403" y="1316717"/>
                    </a:lnTo>
                    <a:lnTo>
                      <a:pt x="289403" y="1310368"/>
                    </a:lnTo>
                    <a:lnTo>
                      <a:pt x="309203" y="1292372"/>
                    </a:lnTo>
                    <a:cubicBezTo>
                      <a:pt x="471461" y="1130114"/>
                      <a:pt x="571820" y="905956"/>
                      <a:pt x="571820" y="658358"/>
                    </a:cubicBezTo>
                    <a:cubicBezTo>
                      <a:pt x="571820" y="410761"/>
                      <a:pt x="471461" y="186603"/>
                      <a:pt x="309203" y="24345"/>
                    </a:cubicBezTo>
                    <a:lnTo>
                      <a:pt x="289403" y="6349"/>
                    </a:lnTo>
                    <a:lnTo>
                      <a:pt x="289403" y="0"/>
                    </a:lnTo>
                    <a:lnTo>
                      <a:pt x="285910" y="3175"/>
                    </a:lnTo>
                    <a:lnTo>
                      <a:pt x="282417" y="0"/>
                    </a:lnTo>
                    <a:lnTo>
                      <a:pt x="282417" y="6350"/>
                    </a:lnTo>
                    <a:lnTo>
                      <a:pt x="262617" y="24345"/>
                    </a:lnTo>
                    <a:cubicBezTo>
                      <a:pt x="100359" y="186604"/>
                      <a:pt x="0" y="410761"/>
                      <a:pt x="0" y="658359"/>
                    </a:cubicBezTo>
                    <a:cubicBezTo>
                      <a:pt x="0" y="905956"/>
                      <a:pt x="100359" y="1130114"/>
                      <a:pt x="262617" y="1292372"/>
                    </a:cubicBezTo>
                    <a:lnTo>
                      <a:pt x="282417" y="1310368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E8BDE04-7F31-4EEC-9104-C642A25CA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4476018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836D1EC2-2F56-400A-A1B4-86538216A8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4476018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D1041CC3-7885-4E28-927C-FD13BA1703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5190567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C31D4CE7-49CC-44F8-91C3-7356DDDB21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5190567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1857FF28-CD46-45E4-AEAF-7318A74449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6080955" y="5934581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EFF33D07-5387-4270-A0E6-7ED9E10B1A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-4937151" y="5934581"/>
                <a:ext cx="1143804" cy="735761"/>
              </a:xfrm>
              <a:custGeom>
                <a:avLst/>
                <a:gdLst>
                  <a:gd name="connsiteX0" fmla="*/ 290619 w 1143804"/>
                  <a:gd name="connsiteY0" fmla="*/ 302 h 735761"/>
                  <a:gd name="connsiteX1" fmla="*/ 714857 w 1143804"/>
                  <a:gd name="connsiteY1" fmla="*/ 120275 h 735761"/>
                  <a:gd name="connsiteX2" fmla="*/ 1132620 w 1143804"/>
                  <a:gd name="connsiteY2" fmla="*/ 664715 h 735761"/>
                  <a:gd name="connsiteX3" fmla="*/ 1138304 w 1143804"/>
                  <a:gd name="connsiteY3" fmla="*/ 690860 h 735761"/>
                  <a:gd name="connsiteX4" fmla="*/ 1143804 w 1143804"/>
                  <a:gd name="connsiteY4" fmla="*/ 694035 h 735761"/>
                  <a:gd name="connsiteX5" fmla="*/ 1139308 w 1143804"/>
                  <a:gd name="connsiteY5" fmla="*/ 695472 h 735761"/>
                  <a:gd name="connsiteX6" fmla="*/ 1140311 w 1143804"/>
                  <a:gd name="connsiteY6" fmla="*/ 700085 h 735761"/>
                  <a:gd name="connsiteX7" fmla="*/ 1134812 w 1143804"/>
                  <a:gd name="connsiteY7" fmla="*/ 696911 h 735761"/>
                  <a:gd name="connsiteX8" fmla="*/ 1109327 w 1143804"/>
                  <a:gd name="connsiteY8" fmla="*/ 705060 h 735761"/>
                  <a:gd name="connsiteX9" fmla="*/ 428947 w 1143804"/>
                  <a:gd name="connsiteY9" fmla="*/ 615486 h 735761"/>
                  <a:gd name="connsiteX10" fmla="*/ 11184 w 1143804"/>
                  <a:gd name="connsiteY10" fmla="*/ 71046 h 735761"/>
                  <a:gd name="connsiteX11" fmla="*/ 5499 w 1143804"/>
                  <a:gd name="connsiteY11" fmla="*/ 44901 h 735761"/>
                  <a:gd name="connsiteX12" fmla="*/ 0 w 1143804"/>
                  <a:gd name="connsiteY12" fmla="*/ 41727 h 735761"/>
                  <a:gd name="connsiteX13" fmla="*/ 4496 w 1143804"/>
                  <a:gd name="connsiteY13" fmla="*/ 40289 h 735761"/>
                  <a:gd name="connsiteX14" fmla="*/ 3493 w 1143804"/>
                  <a:gd name="connsiteY14" fmla="*/ 35676 h 735761"/>
                  <a:gd name="connsiteX15" fmla="*/ 8992 w 1143804"/>
                  <a:gd name="connsiteY15" fmla="*/ 38851 h 735761"/>
                  <a:gd name="connsiteX16" fmla="*/ 34477 w 1143804"/>
                  <a:gd name="connsiteY16" fmla="*/ 30702 h 735761"/>
                  <a:gd name="connsiteX17" fmla="*/ 290619 w 1143804"/>
                  <a:gd name="connsiteY17" fmla="*/ 302 h 73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804" h="735761">
                    <a:moveTo>
                      <a:pt x="290619" y="302"/>
                    </a:moveTo>
                    <a:cubicBezTo>
                      <a:pt x="435153" y="4056"/>
                      <a:pt x="580841" y="42901"/>
                      <a:pt x="714857" y="120275"/>
                    </a:cubicBezTo>
                    <a:cubicBezTo>
                      <a:pt x="929283" y="244074"/>
                      <a:pt x="1073229" y="443066"/>
                      <a:pt x="1132620" y="664715"/>
                    </a:cubicBezTo>
                    <a:lnTo>
                      <a:pt x="1138304" y="690860"/>
                    </a:lnTo>
                    <a:lnTo>
                      <a:pt x="1143804" y="694035"/>
                    </a:lnTo>
                    <a:lnTo>
                      <a:pt x="1139308" y="695472"/>
                    </a:lnTo>
                    <a:lnTo>
                      <a:pt x="1140311" y="700085"/>
                    </a:lnTo>
                    <a:lnTo>
                      <a:pt x="1134812" y="696911"/>
                    </a:lnTo>
                    <a:lnTo>
                      <a:pt x="1109327" y="705060"/>
                    </a:lnTo>
                    <a:cubicBezTo>
                      <a:pt x="887679" y="764450"/>
                      <a:pt x="643373" y="739285"/>
                      <a:pt x="428947" y="615486"/>
                    </a:cubicBezTo>
                    <a:cubicBezTo>
                      <a:pt x="214521" y="491687"/>
                      <a:pt x="70574" y="292695"/>
                      <a:pt x="11184" y="71046"/>
                    </a:cubicBezTo>
                    <a:lnTo>
                      <a:pt x="5499" y="44901"/>
                    </a:lnTo>
                    <a:lnTo>
                      <a:pt x="0" y="41727"/>
                    </a:lnTo>
                    <a:lnTo>
                      <a:pt x="4496" y="40289"/>
                    </a:lnTo>
                    <a:lnTo>
                      <a:pt x="3493" y="35676"/>
                    </a:lnTo>
                    <a:lnTo>
                      <a:pt x="8992" y="38851"/>
                    </a:lnTo>
                    <a:lnTo>
                      <a:pt x="34477" y="30702"/>
                    </a:lnTo>
                    <a:cubicBezTo>
                      <a:pt x="117595" y="8430"/>
                      <a:pt x="203899" y="-1950"/>
                      <a:pt x="290619" y="302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1049F146-DADD-4A7F-B64A-C14385351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8669440" y="397061"/>
              <a:ext cx="1785983" cy="2208479"/>
              <a:chOff x="2725201" y="4453039"/>
              <a:chExt cx="1785983" cy="2208479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8208227-E6FD-4E62-A3E5-339B3116B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3618192" y="4453039"/>
                <a:ext cx="0" cy="22084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BE45BAE-1944-4D0F-8799-E631B489FF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2738439" y="5243393"/>
                <a:ext cx="176093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8B4E4D53-4C64-4FFC-9DEE-D23E84F95A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725201" y="4861779"/>
                <a:ext cx="1785983" cy="1799739"/>
              </a:xfrm>
              <a:custGeom>
                <a:avLst/>
                <a:gdLst>
                  <a:gd name="connsiteX0" fmla="*/ 440819 w 1785983"/>
                  <a:gd name="connsiteY0" fmla="*/ 59 h 1799739"/>
                  <a:gd name="connsiteX1" fmla="*/ 845918 w 1785983"/>
                  <a:gd name="connsiteY1" fmla="*/ 261596 h 1799739"/>
                  <a:gd name="connsiteX2" fmla="*/ 892992 w 1785983"/>
                  <a:gd name="connsiteY2" fmla="*/ 360758 h 1799739"/>
                  <a:gd name="connsiteX3" fmla="*/ 892992 w 1785983"/>
                  <a:gd name="connsiteY3" fmla="*/ 365372 h 1799739"/>
                  <a:gd name="connsiteX4" fmla="*/ 940065 w 1785983"/>
                  <a:gd name="connsiteY4" fmla="*/ 266212 h 1799739"/>
                  <a:gd name="connsiteX5" fmla="*/ 1406106 w 1785983"/>
                  <a:gd name="connsiteY5" fmla="*/ 8338 h 1799739"/>
                  <a:gd name="connsiteX6" fmla="*/ 1022901 w 1785983"/>
                  <a:gd name="connsiteY6" fmla="*/ 1699451 h 1799739"/>
                  <a:gd name="connsiteX7" fmla="*/ 892991 w 1785983"/>
                  <a:gd name="connsiteY7" fmla="*/ 1799739 h 1799739"/>
                  <a:gd name="connsiteX8" fmla="*/ 892991 w 1785983"/>
                  <a:gd name="connsiteY8" fmla="*/ 1795123 h 1799739"/>
                  <a:gd name="connsiteX9" fmla="*/ 763082 w 1785983"/>
                  <a:gd name="connsiteY9" fmla="*/ 1694835 h 1799739"/>
                  <a:gd name="connsiteX10" fmla="*/ 379877 w 1785983"/>
                  <a:gd name="connsiteY10" fmla="*/ 3722 h 1799739"/>
                  <a:gd name="connsiteX11" fmla="*/ 440819 w 1785983"/>
                  <a:gd name="connsiteY11" fmla="*/ 59 h 1799739"/>
                  <a:gd name="connsiteX0" fmla="*/ 440819 w 1785983"/>
                  <a:gd name="connsiteY0" fmla="*/ 59 h 1849891"/>
                  <a:gd name="connsiteX1" fmla="*/ 845918 w 1785983"/>
                  <a:gd name="connsiteY1" fmla="*/ 261596 h 1849891"/>
                  <a:gd name="connsiteX2" fmla="*/ 892992 w 1785983"/>
                  <a:gd name="connsiteY2" fmla="*/ 360758 h 1849891"/>
                  <a:gd name="connsiteX3" fmla="*/ 892992 w 1785983"/>
                  <a:gd name="connsiteY3" fmla="*/ 365372 h 1849891"/>
                  <a:gd name="connsiteX4" fmla="*/ 940065 w 1785983"/>
                  <a:gd name="connsiteY4" fmla="*/ 266212 h 1849891"/>
                  <a:gd name="connsiteX5" fmla="*/ 1406106 w 1785983"/>
                  <a:gd name="connsiteY5" fmla="*/ 8338 h 1849891"/>
                  <a:gd name="connsiteX6" fmla="*/ 1022901 w 1785983"/>
                  <a:gd name="connsiteY6" fmla="*/ 1699451 h 1849891"/>
                  <a:gd name="connsiteX7" fmla="*/ 892991 w 1785983"/>
                  <a:gd name="connsiteY7" fmla="*/ 1799739 h 1849891"/>
                  <a:gd name="connsiteX8" fmla="*/ 838223 w 1785983"/>
                  <a:gd name="connsiteY8" fmla="*/ 1849891 h 1849891"/>
                  <a:gd name="connsiteX9" fmla="*/ 763082 w 1785983"/>
                  <a:gd name="connsiteY9" fmla="*/ 1694835 h 1849891"/>
                  <a:gd name="connsiteX10" fmla="*/ 379877 w 1785983"/>
                  <a:gd name="connsiteY10" fmla="*/ 3722 h 1849891"/>
                  <a:gd name="connsiteX11" fmla="*/ 440819 w 1785983"/>
                  <a:gd name="connsiteY11" fmla="*/ 59 h 1849891"/>
                  <a:gd name="connsiteX0" fmla="*/ 440819 w 1785983"/>
                  <a:gd name="connsiteY0" fmla="*/ 59 h 1799739"/>
                  <a:gd name="connsiteX1" fmla="*/ 845918 w 1785983"/>
                  <a:gd name="connsiteY1" fmla="*/ 261596 h 1799739"/>
                  <a:gd name="connsiteX2" fmla="*/ 892992 w 1785983"/>
                  <a:gd name="connsiteY2" fmla="*/ 360758 h 1799739"/>
                  <a:gd name="connsiteX3" fmla="*/ 892992 w 1785983"/>
                  <a:gd name="connsiteY3" fmla="*/ 365372 h 1799739"/>
                  <a:gd name="connsiteX4" fmla="*/ 940065 w 1785983"/>
                  <a:gd name="connsiteY4" fmla="*/ 266212 h 1799739"/>
                  <a:gd name="connsiteX5" fmla="*/ 1406106 w 1785983"/>
                  <a:gd name="connsiteY5" fmla="*/ 8338 h 1799739"/>
                  <a:gd name="connsiteX6" fmla="*/ 1022901 w 1785983"/>
                  <a:gd name="connsiteY6" fmla="*/ 1699451 h 1799739"/>
                  <a:gd name="connsiteX7" fmla="*/ 892991 w 1785983"/>
                  <a:gd name="connsiteY7" fmla="*/ 1799739 h 1799739"/>
                  <a:gd name="connsiteX8" fmla="*/ 763082 w 1785983"/>
                  <a:gd name="connsiteY8" fmla="*/ 1694835 h 1799739"/>
                  <a:gd name="connsiteX9" fmla="*/ 379877 w 1785983"/>
                  <a:gd name="connsiteY9" fmla="*/ 3722 h 1799739"/>
                  <a:gd name="connsiteX10" fmla="*/ 440819 w 1785983"/>
                  <a:gd name="connsiteY10" fmla="*/ 59 h 1799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85983" h="1799739">
                    <a:moveTo>
                      <a:pt x="440819" y="59"/>
                    </a:moveTo>
                    <a:cubicBezTo>
                      <a:pt x="584367" y="2557"/>
                      <a:pt x="735105" y="83293"/>
                      <a:pt x="845918" y="261596"/>
                    </a:cubicBezTo>
                    <a:lnTo>
                      <a:pt x="892992" y="360758"/>
                    </a:lnTo>
                    <a:lnTo>
                      <a:pt x="892992" y="365372"/>
                    </a:lnTo>
                    <a:lnTo>
                      <a:pt x="940065" y="266212"/>
                    </a:lnTo>
                    <a:cubicBezTo>
                      <a:pt x="1066709" y="62437"/>
                      <a:pt x="1245499" y="-13903"/>
                      <a:pt x="1406106" y="8338"/>
                    </a:cubicBezTo>
                    <a:cubicBezTo>
                      <a:pt x="1827702" y="66720"/>
                      <a:pt x="2124001" y="804388"/>
                      <a:pt x="1022901" y="1699451"/>
                    </a:cubicBezTo>
                    <a:lnTo>
                      <a:pt x="892991" y="1799739"/>
                    </a:lnTo>
                    <a:lnTo>
                      <a:pt x="763082" y="1694835"/>
                    </a:lnTo>
                    <a:cubicBezTo>
                      <a:pt x="-338018" y="799772"/>
                      <a:pt x="-41719" y="62104"/>
                      <a:pt x="379877" y="3722"/>
                    </a:cubicBezTo>
                    <a:cubicBezTo>
                      <a:pt x="399953" y="942"/>
                      <a:pt x="420313" y="-298"/>
                      <a:pt x="440819" y="59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  <a:latin typeface="Bell MT" panose="02020503060305020303" pitchFamily="18" charset="0"/>
                </a:endParaRPr>
              </a:p>
            </p:txBody>
          </p:sp>
          <p:sp>
            <p:nvSpPr>
              <p:cNvPr id="117" name="Rectangle 30">
                <a:extLst>
                  <a:ext uri="{FF2B5EF4-FFF2-40B4-BE49-F238E27FC236}">
                    <a16:creationId xmlns:a16="http://schemas.microsoft.com/office/drawing/2014/main" id="{1E469BE5-4D66-4EF4-8D95-9EE9B49E1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3124232" y="5447997"/>
                <a:ext cx="987915" cy="987915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30">
                <a:extLst>
                  <a:ext uri="{FF2B5EF4-FFF2-40B4-BE49-F238E27FC236}">
                    <a16:creationId xmlns:a16="http://schemas.microsoft.com/office/drawing/2014/main" id="{97CC8B6D-C9C9-4420-B145-C479DBBFBB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3315029" y="5983110"/>
                <a:ext cx="606323" cy="606323"/>
              </a:xfrm>
              <a:custGeom>
                <a:avLst/>
                <a:gdLst>
                  <a:gd name="connsiteX0" fmla="*/ 0 w 1302493"/>
                  <a:gd name="connsiteY0" fmla="*/ 0 h 1302493"/>
                  <a:gd name="connsiteX1" fmla="*/ 1302493 w 1302493"/>
                  <a:gd name="connsiteY1" fmla="*/ 0 h 1302493"/>
                  <a:gd name="connsiteX2" fmla="*/ 1302493 w 1302493"/>
                  <a:gd name="connsiteY2" fmla="*/ 1302493 h 1302493"/>
                  <a:gd name="connsiteX3" fmla="*/ 0 w 1302493"/>
                  <a:gd name="connsiteY3" fmla="*/ 1302493 h 1302493"/>
                  <a:gd name="connsiteX4" fmla="*/ 0 w 1302493"/>
                  <a:gd name="connsiteY4" fmla="*/ 0 h 1302493"/>
                  <a:gd name="connsiteX0" fmla="*/ 1302493 w 1393933"/>
                  <a:gd name="connsiteY0" fmla="*/ 1302493 h 1393933"/>
                  <a:gd name="connsiteX1" fmla="*/ 0 w 1393933"/>
                  <a:gd name="connsiteY1" fmla="*/ 1302493 h 1393933"/>
                  <a:gd name="connsiteX2" fmla="*/ 0 w 1393933"/>
                  <a:gd name="connsiteY2" fmla="*/ 0 h 1393933"/>
                  <a:gd name="connsiteX3" fmla="*/ 1302493 w 1393933"/>
                  <a:gd name="connsiteY3" fmla="*/ 0 h 1393933"/>
                  <a:gd name="connsiteX4" fmla="*/ 1393933 w 1393933"/>
                  <a:gd name="connsiteY4" fmla="*/ 1393933 h 1393933"/>
                  <a:gd name="connsiteX0" fmla="*/ 0 w 1393933"/>
                  <a:gd name="connsiteY0" fmla="*/ 1302493 h 1393933"/>
                  <a:gd name="connsiteX1" fmla="*/ 0 w 1393933"/>
                  <a:gd name="connsiteY1" fmla="*/ 0 h 1393933"/>
                  <a:gd name="connsiteX2" fmla="*/ 1302493 w 1393933"/>
                  <a:gd name="connsiteY2" fmla="*/ 0 h 1393933"/>
                  <a:gd name="connsiteX3" fmla="*/ 1393933 w 1393933"/>
                  <a:gd name="connsiteY3" fmla="*/ 1393933 h 1393933"/>
                  <a:gd name="connsiteX0" fmla="*/ 0 w 1302493"/>
                  <a:gd name="connsiteY0" fmla="*/ 1302493 h 1302493"/>
                  <a:gd name="connsiteX1" fmla="*/ 0 w 1302493"/>
                  <a:gd name="connsiteY1" fmla="*/ 0 h 1302493"/>
                  <a:gd name="connsiteX2" fmla="*/ 1302493 w 1302493"/>
                  <a:gd name="connsiteY2" fmla="*/ 0 h 1302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2493" h="1302493">
                    <a:moveTo>
                      <a:pt x="0" y="1302493"/>
                    </a:moveTo>
                    <a:lnTo>
                      <a:pt x="0" y="0"/>
                    </a:lnTo>
                    <a:lnTo>
                      <a:pt x="1302493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C305DC7-D46C-40E8-B181-98D0417C3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V="1">
              <a:off x="9101269" y="2385858"/>
              <a:ext cx="864005" cy="1032464"/>
              <a:chOff x="2207971" y="2384401"/>
              <a:chExt cx="864005" cy="1032464"/>
            </a:xfrm>
          </p:grpSpPr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874A907D-7F5B-49D1-99A2-2EE5CBE606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2CB551E-1E4C-467D-A3D3-7BA52A2720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DFA76F48-9EFD-452A-B0B9-363207E9F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FA58951F-7DDC-408C-A381-96773B5C04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9844DEAE-03C1-47CA-AD25-A4799167650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DED8F11-2AB8-4BC3-90AA-2063E1199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092921" y="5784159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FFC5F39-870E-4D66-853D-4F4EE1C5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514516" y="834250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C88C80A8-E095-4A4F-87E4-8AD7E7C57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10698843" y="1090043"/>
              <a:ext cx="901736" cy="2160000"/>
              <a:chOff x="8217770" y="397306"/>
              <a:chExt cx="901736" cy="2160000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2ABDBCCB-5528-4B88-8E71-4594FA5300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668638" y="397306"/>
                <a:ext cx="0" cy="216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A72526B2-FC30-4028-887E-A0A9559FD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8217770" y="397306"/>
                <a:ext cx="901736" cy="1868598"/>
              </a:xfrm>
              <a:custGeom>
                <a:avLst/>
                <a:gdLst>
                  <a:gd name="connsiteX0" fmla="*/ 450869 w 901736"/>
                  <a:gd name="connsiteY0" fmla="*/ 0 h 1868598"/>
                  <a:gd name="connsiteX1" fmla="*/ 450868 w 901736"/>
                  <a:gd name="connsiteY1" fmla="*/ 0 h 1868598"/>
                  <a:gd name="connsiteX2" fmla="*/ 450867 w 901736"/>
                  <a:gd name="connsiteY2" fmla="*/ 0 h 1868598"/>
                  <a:gd name="connsiteX3" fmla="*/ 409125 w 901736"/>
                  <a:gd name="connsiteY3" fmla="*/ 52638 h 1868598"/>
                  <a:gd name="connsiteX4" fmla="*/ 7089 w 901736"/>
                  <a:gd name="connsiteY4" fmla="*/ 1225278 h 1868598"/>
                  <a:gd name="connsiteX5" fmla="*/ 140 w 901736"/>
                  <a:gd name="connsiteY5" fmla="*/ 1416229 h 1868598"/>
                  <a:gd name="connsiteX6" fmla="*/ 141 w 901736"/>
                  <a:gd name="connsiteY6" fmla="*/ 1416229 h 1868598"/>
                  <a:gd name="connsiteX7" fmla="*/ 0 w 901736"/>
                  <a:gd name="connsiteY7" fmla="*/ 1420099 h 1868598"/>
                  <a:gd name="connsiteX8" fmla="*/ 9012 w 901736"/>
                  <a:gd name="connsiteY8" fmla="*/ 1509500 h 1868598"/>
                  <a:gd name="connsiteX9" fmla="*/ 449610 w 901736"/>
                  <a:gd name="connsiteY9" fmla="*/ 1868598 h 1868598"/>
                  <a:gd name="connsiteX10" fmla="*/ 450868 w 901736"/>
                  <a:gd name="connsiteY10" fmla="*/ 1868471 h 1868598"/>
                  <a:gd name="connsiteX11" fmla="*/ 452126 w 901736"/>
                  <a:gd name="connsiteY11" fmla="*/ 1868598 h 1868598"/>
                  <a:gd name="connsiteX12" fmla="*/ 892724 w 901736"/>
                  <a:gd name="connsiteY12" fmla="*/ 1509500 h 1868598"/>
                  <a:gd name="connsiteX13" fmla="*/ 901736 w 901736"/>
                  <a:gd name="connsiteY13" fmla="*/ 1420099 h 1868598"/>
                  <a:gd name="connsiteX14" fmla="*/ 901595 w 901736"/>
                  <a:gd name="connsiteY14" fmla="*/ 1416229 h 1868598"/>
                  <a:gd name="connsiteX15" fmla="*/ 901596 w 901736"/>
                  <a:gd name="connsiteY15" fmla="*/ 1416229 h 1868598"/>
                  <a:gd name="connsiteX16" fmla="*/ 894647 w 901736"/>
                  <a:gd name="connsiteY16" fmla="*/ 1225278 h 1868598"/>
                  <a:gd name="connsiteX17" fmla="*/ 492611 w 901736"/>
                  <a:gd name="connsiteY17" fmla="*/ 52638 h 1868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01736" h="1868598">
                    <a:moveTo>
                      <a:pt x="450869" y="0"/>
                    </a:moveTo>
                    <a:lnTo>
                      <a:pt x="450868" y="0"/>
                    </a:lnTo>
                    <a:lnTo>
                      <a:pt x="450867" y="0"/>
                    </a:lnTo>
                    <a:lnTo>
                      <a:pt x="409125" y="52638"/>
                    </a:lnTo>
                    <a:cubicBezTo>
                      <a:pt x="187876" y="359618"/>
                      <a:pt x="40481" y="769067"/>
                      <a:pt x="7089" y="1225278"/>
                    </a:cubicBezTo>
                    <a:lnTo>
                      <a:pt x="140" y="1416229"/>
                    </a:lnTo>
                    <a:lnTo>
                      <a:pt x="141" y="1416229"/>
                    </a:lnTo>
                    <a:lnTo>
                      <a:pt x="0" y="1420099"/>
                    </a:lnTo>
                    <a:lnTo>
                      <a:pt x="9012" y="1509500"/>
                    </a:lnTo>
                    <a:cubicBezTo>
                      <a:pt x="50948" y="1714437"/>
                      <a:pt x="232276" y="1868598"/>
                      <a:pt x="449610" y="1868598"/>
                    </a:cubicBezTo>
                    <a:lnTo>
                      <a:pt x="450868" y="1868471"/>
                    </a:lnTo>
                    <a:lnTo>
                      <a:pt x="452126" y="1868598"/>
                    </a:lnTo>
                    <a:cubicBezTo>
                      <a:pt x="669460" y="1868598"/>
                      <a:pt x="850788" y="1714437"/>
                      <a:pt x="892724" y="1509500"/>
                    </a:cubicBezTo>
                    <a:lnTo>
                      <a:pt x="901736" y="1420099"/>
                    </a:lnTo>
                    <a:lnTo>
                      <a:pt x="901595" y="1416229"/>
                    </a:lnTo>
                    <a:lnTo>
                      <a:pt x="901596" y="1416229"/>
                    </a:lnTo>
                    <a:lnTo>
                      <a:pt x="894647" y="1225278"/>
                    </a:lnTo>
                    <a:cubicBezTo>
                      <a:pt x="861255" y="769067"/>
                      <a:pt x="713860" y="359618"/>
                      <a:pt x="492611" y="52638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5">
                <a:extLst>
                  <a:ext uri="{FF2B5EF4-FFF2-40B4-BE49-F238E27FC236}">
                    <a16:creationId xmlns:a16="http://schemas.microsoft.com/office/drawing/2014/main" id="{6F50CD0A-EB53-43E3-B229-56581B16DE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8370075" y="1136688"/>
                <a:ext cx="597126" cy="597126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5">
                <a:extLst>
                  <a:ext uri="{FF2B5EF4-FFF2-40B4-BE49-F238E27FC236}">
                    <a16:creationId xmlns:a16="http://schemas.microsoft.com/office/drawing/2014/main" id="{07439A8C-E126-4EF8-9DDE-B12EEB6344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>
                <a:off x="8457521" y="720913"/>
                <a:ext cx="422234" cy="422234"/>
              </a:xfrm>
              <a:custGeom>
                <a:avLst/>
                <a:gdLst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0 w 1239398"/>
                  <a:gd name="connsiteY4" fmla="*/ 0 h 1239398"/>
                  <a:gd name="connsiteX0" fmla="*/ 0 w 1239398"/>
                  <a:gd name="connsiteY0" fmla="*/ 0 h 1239398"/>
                  <a:gd name="connsiteX1" fmla="*/ 1239398 w 1239398"/>
                  <a:gd name="connsiteY1" fmla="*/ 0 h 1239398"/>
                  <a:gd name="connsiteX2" fmla="*/ 1239398 w 1239398"/>
                  <a:gd name="connsiteY2" fmla="*/ 1239398 h 1239398"/>
                  <a:gd name="connsiteX3" fmla="*/ 0 w 1239398"/>
                  <a:gd name="connsiteY3" fmla="*/ 1239398 h 1239398"/>
                  <a:gd name="connsiteX4" fmla="*/ 91440 w 1239398"/>
                  <a:gd name="connsiteY4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  <a:gd name="connsiteX3" fmla="*/ 91440 w 1239398"/>
                  <a:gd name="connsiteY3" fmla="*/ 91440 h 1239398"/>
                  <a:gd name="connsiteX0" fmla="*/ 1239398 w 1239398"/>
                  <a:gd name="connsiteY0" fmla="*/ 0 h 1239398"/>
                  <a:gd name="connsiteX1" fmla="*/ 1239398 w 1239398"/>
                  <a:gd name="connsiteY1" fmla="*/ 1239398 h 1239398"/>
                  <a:gd name="connsiteX2" fmla="*/ 0 w 1239398"/>
                  <a:gd name="connsiteY2" fmla="*/ 1239398 h 123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39398" h="1239398">
                    <a:moveTo>
                      <a:pt x="1239398" y="0"/>
                    </a:moveTo>
                    <a:lnTo>
                      <a:pt x="1239398" y="1239398"/>
                    </a:lnTo>
                    <a:lnTo>
                      <a:pt x="0" y="1239398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F971A352-3CE3-4D4E-89FF-4AC76D562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8254545" y="4918166"/>
              <a:ext cx="571820" cy="1620000"/>
              <a:chOff x="8482785" y="4330454"/>
              <a:chExt cx="571820" cy="1620000"/>
            </a:xfrm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1181DD3C-BB7E-4654-97CB-5EBA46737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DBFDB5FE-621F-4885-8FE3-F32C80AB0D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3C986CB-6F99-49CC-B770-5C631F665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8100000" flipH="1">
              <a:off x="11104707" y="427549"/>
              <a:ext cx="464739" cy="900000"/>
              <a:chOff x="4511184" y="2651374"/>
              <a:chExt cx="464739" cy="900000"/>
            </a:xfrm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AECC4036-7099-49F0-A624-8E4B788490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2700000" flipH="1" flipV="1">
                <a:off x="4511184" y="2990814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2D9D2BC0-F00D-4508-B62B-4150C07B9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V="1">
                <a:off x="4743982" y="2651374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954EA4A-687A-5091-8E30-6B344CDB5175}"/>
              </a:ext>
            </a:extLst>
          </p:cNvPr>
          <p:cNvSpPr txBox="1"/>
          <p:nvPr/>
        </p:nvSpPr>
        <p:spPr>
          <a:xfrm>
            <a:off x="4119965" y="3797084"/>
            <a:ext cx="412642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My packages in the root of my project file are named to reflect their usage. Products hold all items regarding products etc. Organization was paramount to completing this project. </a:t>
            </a:r>
          </a:p>
        </p:txBody>
      </p:sp>
    </p:spTree>
    <p:extLst>
      <p:ext uri="{BB962C8B-B14F-4D97-AF65-F5344CB8AC3E}">
        <p14:creationId xmlns:p14="http://schemas.microsoft.com/office/powerpoint/2010/main" val="405040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DD72DC-CC5F-44D6-97D3-79407D4FF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1058433" y="184491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83E179-CF1F-4694-AEAB-6931C9B3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>
            <a:off x="388193" y="3690094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6257A7-D071-42C9-8560-75A6EAE2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 flipH="1" flipV="1">
            <a:off x="854399" y="71786"/>
            <a:ext cx="2287608" cy="3673900"/>
            <a:chOff x="-6080955" y="3437416"/>
            <a:chExt cx="2287608" cy="36739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2115B20-516B-48FE-ABF8-0300640B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4937151" y="4754133"/>
              <a:ext cx="0" cy="2357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72F2AC0-C134-4522-9F34-10107EC52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5226554" y="3437416"/>
              <a:ext cx="571820" cy="1316717"/>
            </a:xfrm>
            <a:custGeom>
              <a:avLst/>
              <a:gdLst>
                <a:gd name="connsiteX0" fmla="*/ 282417 w 571820"/>
                <a:gd name="connsiteY0" fmla="*/ 1316717 h 1316717"/>
                <a:gd name="connsiteX1" fmla="*/ 285910 w 571820"/>
                <a:gd name="connsiteY1" fmla="*/ 1313542 h 1316717"/>
                <a:gd name="connsiteX2" fmla="*/ 289403 w 571820"/>
                <a:gd name="connsiteY2" fmla="*/ 1316717 h 1316717"/>
                <a:gd name="connsiteX3" fmla="*/ 289403 w 571820"/>
                <a:gd name="connsiteY3" fmla="*/ 1310368 h 1316717"/>
                <a:gd name="connsiteX4" fmla="*/ 309203 w 571820"/>
                <a:gd name="connsiteY4" fmla="*/ 1292372 h 1316717"/>
                <a:gd name="connsiteX5" fmla="*/ 571820 w 571820"/>
                <a:gd name="connsiteY5" fmla="*/ 658358 h 1316717"/>
                <a:gd name="connsiteX6" fmla="*/ 309203 w 571820"/>
                <a:gd name="connsiteY6" fmla="*/ 24345 h 1316717"/>
                <a:gd name="connsiteX7" fmla="*/ 289403 w 571820"/>
                <a:gd name="connsiteY7" fmla="*/ 6349 h 1316717"/>
                <a:gd name="connsiteX8" fmla="*/ 289403 w 571820"/>
                <a:gd name="connsiteY8" fmla="*/ 0 h 1316717"/>
                <a:gd name="connsiteX9" fmla="*/ 285910 w 571820"/>
                <a:gd name="connsiteY9" fmla="*/ 3175 h 1316717"/>
                <a:gd name="connsiteX10" fmla="*/ 282417 w 571820"/>
                <a:gd name="connsiteY10" fmla="*/ 0 h 1316717"/>
                <a:gd name="connsiteX11" fmla="*/ 282417 w 571820"/>
                <a:gd name="connsiteY11" fmla="*/ 6350 h 1316717"/>
                <a:gd name="connsiteX12" fmla="*/ 262617 w 571820"/>
                <a:gd name="connsiteY12" fmla="*/ 24345 h 1316717"/>
                <a:gd name="connsiteX13" fmla="*/ 0 w 571820"/>
                <a:gd name="connsiteY13" fmla="*/ 658359 h 1316717"/>
                <a:gd name="connsiteX14" fmla="*/ 262617 w 571820"/>
                <a:gd name="connsiteY14" fmla="*/ 1292372 h 1316717"/>
                <a:gd name="connsiteX15" fmla="*/ 282417 w 571820"/>
                <a:gd name="connsiteY15" fmla="*/ 1310368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820" h="1316717">
                  <a:moveTo>
                    <a:pt x="282417" y="1316717"/>
                  </a:moveTo>
                  <a:lnTo>
                    <a:pt x="285910" y="1313542"/>
                  </a:lnTo>
                  <a:lnTo>
                    <a:pt x="289403" y="1316717"/>
                  </a:lnTo>
                  <a:lnTo>
                    <a:pt x="289403" y="1310368"/>
                  </a:lnTo>
                  <a:lnTo>
                    <a:pt x="309203" y="1292372"/>
                  </a:lnTo>
                  <a:cubicBezTo>
                    <a:pt x="471461" y="1130114"/>
                    <a:pt x="571820" y="905956"/>
                    <a:pt x="571820" y="658358"/>
                  </a:cubicBezTo>
                  <a:cubicBezTo>
                    <a:pt x="571820" y="410761"/>
                    <a:pt x="471461" y="186603"/>
                    <a:pt x="309203" y="24345"/>
                  </a:cubicBezTo>
                  <a:lnTo>
                    <a:pt x="289403" y="6349"/>
                  </a:lnTo>
                  <a:lnTo>
                    <a:pt x="289403" y="0"/>
                  </a:lnTo>
                  <a:lnTo>
                    <a:pt x="285910" y="3175"/>
                  </a:lnTo>
                  <a:lnTo>
                    <a:pt x="282417" y="0"/>
                  </a:lnTo>
                  <a:lnTo>
                    <a:pt x="282417" y="6350"/>
                  </a:lnTo>
                  <a:lnTo>
                    <a:pt x="262617" y="24345"/>
                  </a:lnTo>
                  <a:cubicBezTo>
                    <a:pt x="100359" y="186604"/>
                    <a:pt x="0" y="410761"/>
                    <a:pt x="0" y="658359"/>
                  </a:cubicBezTo>
                  <a:cubicBezTo>
                    <a:pt x="0" y="905956"/>
                    <a:pt x="100359" y="1130114"/>
                    <a:pt x="262617" y="1292372"/>
                  </a:cubicBezTo>
                  <a:lnTo>
                    <a:pt x="282417" y="131036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EA2E5B3-77CC-4AA0-A77A-5D95FCDD5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005C810-6BE0-4E85-BA3D-785C45D9B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4ECB930-9F06-48DB-86D3-75A7E6A2C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9116707-08B8-43A2-8DCB-845D77ABA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E7DC9CC-81EB-48D8-AC44-C99F47742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E2C41B-8946-4545-9CF1-997818234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AD7D35B-560E-435E-B0FD-0F84A2E6C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V="1">
            <a:off x="8942212" y="184491"/>
            <a:ext cx="2287608" cy="3232926"/>
          </a:xfrm>
          <a:custGeom>
            <a:avLst/>
            <a:gdLst>
              <a:gd name="connsiteX0" fmla="*/ 1143804 w 2287608"/>
              <a:gd name="connsiteY0" fmla="*/ 1916209 h 3232926"/>
              <a:gd name="connsiteX1" fmla="*/ 1140311 w 2287608"/>
              <a:gd name="connsiteY1" fmla="*/ 1919384 h 3232926"/>
              <a:gd name="connsiteX2" fmla="*/ 1136818 w 2287608"/>
              <a:gd name="connsiteY2" fmla="*/ 1916209 h 3232926"/>
              <a:gd name="connsiteX3" fmla="*/ 1136818 w 2287608"/>
              <a:gd name="connsiteY3" fmla="*/ 1922559 h 3232926"/>
              <a:gd name="connsiteX4" fmla="*/ 1117018 w 2287608"/>
              <a:gd name="connsiteY4" fmla="*/ 1940554 h 3232926"/>
              <a:gd name="connsiteX5" fmla="*/ 854401 w 2287608"/>
              <a:gd name="connsiteY5" fmla="*/ 2574568 h 3232926"/>
              <a:gd name="connsiteX6" fmla="*/ 1117018 w 2287608"/>
              <a:gd name="connsiteY6" fmla="*/ 3208581 h 3232926"/>
              <a:gd name="connsiteX7" fmla="*/ 1136818 w 2287608"/>
              <a:gd name="connsiteY7" fmla="*/ 3226577 h 3232926"/>
              <a:gd name="connsiteX8" fmla="*/ 1136818 w 2287608"/>
              <a:gd name="connsiteY8" fmla="*/ 3232926 h 3232926"/>
              <a:gd name="connsiteX9" fmla="*/ 1140311 w 2287608"/>
              <a:gd name="connsiteY9" fmla="*/ 3229751 h 3232926"/>
              <a:gd name="connsiteX10" fmla="*/ 1143804 w 2287608"/>
              <a:gd name="connsiteY10" fmla="*/ 3232926 h 3232926"/>
              <a:gd name="connsiteX11" fmla="*/ 1143804 w 2287608"/>
              <a:gd name="connsiteY11" fmla="*/ 3226577 h 3232926"/>
              <a:gd name="connsiteX12" fmla="*/ 1163604 w 2287608"/>
              <a:gd name="connsiteY12" fmla="*/ 3208581 h 3232926"/>
              <a:gd name="connsiteX13" fmla="*/ 1426221 w 2287608"/>
              <a:gd name="connsiteY13" fmla="*/ 2574567 h 3232926"/>
              <a:gd name="connsiteX14" fmla="*/ 1163604 w 2287608"/>
              <a:gd name="connsiteY14" fmla="*/ 1940554 h 3232926"/>
              <a:gd name="connsiteX15" fmla="*/ 1143804 w 2287608"/>
              <a:gd name="connsiteY15" fmla="*/ 1922558 h 3232926"/>
              <a:gd name="connsiteX16" fmla="*/ 1140312 w 2287608"/>
              <a:gd name="connsiteY16" fmla="*/ 1494239 h 3232926"/>
              <a:gd name="connsiteX17" fmla="*/ 1134813 w 2287608"/>
              <a:gd name="connsiteY17" fmla="*/ 1497413 h 3232926"/>
              <a:gd name="connsiteX18" fmla="*/ 1109328 w 2287608"/>
              <a:gd name="connsiteY18" fmla="*/ 1489264 h 3232926"/>
              <a:gd name="connsiteX19" fmla="*/ 428947 w 2287608"/>
              <a:gd name="connsiteY19" fmla="*/ 1578838 h 3232926"/>
              <a:gd name="connsiteX20" fmla="*/ 11185 w 2287608"/>
              <a:gd name="connsiteY20" fmla="*/ 2123278 h 3232926"/>
              <a:gd name="connsiteX21" fmla="*/ 5499 w 2287608"/>
              <a:gd name="connsiteY21" fmla="*/ 2149423 h 3232926"/>
              <a:gd name="connsiteX22" fmla="*/ 0 w 2287608"/>
              <a:gd name="connsiteY22" fmla="*/ 2152597 h 3232926"/>
              <a:gd name="connsiteX23" fmla="*/ 4497 w 2287608"/>
              <a:gd name="connsiteY23" fmla="*/ 2154035 h 3232926"/>
              <a:gd name="connsiteX24" fmla="*/ 3493 w 2287608"/>
              <a:gd name="connsiteY24" fmla="*/ 2158648 h 3232926"/>
              <a:gd name="connsiteX25" fmla="*/ 8992 w 2287608"/>
              <a:gd name="connsiteY25" fmla="*/ 2155473 h 3232926"/>
              <a:gd name="connsiteX26" fmla="*/ 34477 w 2287608"/>
              <a:gd name="connsiteY26" fmla="*/ 2163622 h 3232926"/>
              <a:gd name="connsiteX27" fmla="*/ 290620 w 2287608"/>
              <a:gd name="connsiteY27" fmla="*/ 2194022 h 3232926"/>
              <a:gd name="connsiteX28" fmla="*/ 714858 w 2287608"/>
              <a:gd name="connsiteY28" fmla="*/ 2074049 h 3232926"/>
              <a:gd name="connsiteX29" fmla="*/ 1132621 w 2287608"/>
              <a:gd name="connsiteY29" fmla="*/ 1529609 h 3232926"/>
              <a:gd name="connsiteX30" fmla="*/ 1138305 w 2287608"/>
              <a:gd name="connsiteY30" fmla="*/ 1503464 h 3232926"/>
              <a:gd name="connsiteX31" fmla="*/ 1143804 w 2287608"/>
              <a:gd name="connsiteY31" fmla="*/ 1500289 h 3232926"/>
              <a:gd name="connsiteX32" fmla="*/ 1139308 w 2287608"/>
              <a:gd name="connsiteY32" fmla="*/ 1498852 h 3232926"/>
              <a:gd name="connsiteX33" fmla="*/ 2069415 w 2287608"/>
              <a:gd name="connsiteY33" fmla="*/ 1747063 h 3232926"/>
              <a:gd name="connsiteX34" fmla="*/ 1858661 w 2287608"/>
              <a:gd name="connsiteY34" fmla="*/ 1578837 h 3232926"/>
              <a:gd name="connsiteX35" fmla="*/ 1178281 w 2287608"/>
              <a:gd name="connsiteY35" fmla="*/ 1489263 h 3232926"/>
              <a:gd name="connsiteX36" fmla="*/ 1152796 w 2287608"/>
              <a:gd name="connsiteY36" fmla="*/ 1497412 h 3232926"/>
              <a:gd name="connsiteX37" fmla="*/ 1147297 w 2287608"/>
              <a:gd name="connsiteY37" fmla="*/ 1494238 h 3232926"/>
              <a:gd name="connsiteX38" fmla="*/ 1148300 w 2287608"/>
              <a:gd name="connsiteY38" fmla="*/ 1498851 h 3232926"/>
              <a:gd name="connsiteX39" fmla="*/ 1143804 w 2287608"/>
              <a:gd name="connsiteY39" fmla="*/ 1500288 h 3232926"/>
              <a:gd name="connsiteX40" fmla="*/ 1149304 w 2287608"/>
              <a:gd name="connsiteY40" fmla="*/ 1503463 h 3232926"/>
              <a:gd name="connsiteX41" fmla="*/ 1154988 w 2287608"/>
              <a:gd name="connsiteY41" fmla="*/ 1529608 h 3232926"/>
              <a:gd name="connsiteX42" fmla="*/ 1572751 w 2287608"/>
              <a:gd name="connsiteY42" fmla="*/ 2074048 h 3232926"/>
              <a:gd name="connsiteX43" fmla="*/ 1996989 w 2287608"/>
              <a:gd name="connsiteY43" fmla="*/ 2194021 h 3232926"/>
              <a:gd name="connsiteX44" fmla="*/ 2253131 w 2287608"/>
              <a:gd name="connsiteY44" fmla="*/ 2163621 h 3232926"/>
              <a:gd name="connsiteX45" fmla="*/ 2278616 w 2287608"/>
              <a:gd name="connsiteY45" fmla="*/ 2155472 h 3232926"/>
              <a:gd name="connsiteX46" fmla="*/ 2284115 w 2287608"/>
              <a:gd name="connsiteY46" fmla="*/ 2158647 h 3232926"/>
              <a:gd name="connsiteX47" fmla="*/ 2283112 w 2287608"/>
              <a:gd name="connsiteY47" fmla="*/ 2154034 h 3232926"/>
              <a:gd name="connsiteX48" fmla="*/ 2287608 w 2287608"/>
              <a:gd name="connsiteY48" fmla="*/ 2152596 h 3232926"/>
              <a:gd name="connsiteX49" fmla="*/ 2282109 w 2287608"/>
              <a:gd name="connsiteY49" fmla="*/ 2149422 h 3232926"/>
              <a:gd name="connsiteX50" fmla="*/ 2276424 w 2287608"/>
              <a:gd name="connsiteY50" fmla="*/ 2123277 h 3232926"/>
              <a:gd name="connsiteX51" fmla="*/ 2069415 w 2287608"/>
              <a:gd name="connsiteY51" fmla="*/ 1747063 h 3232926"/>
              <a:gd name="connsiteX52" fmla="*/ 1140311 w 2287608"/>
              <a:gd name="connsiteY52" fmla="*/ 779689 h 3232926"/>
              <a:gd name="connsiteX53" fmla="*/ 1134812 w 2287608"/>
              <a:gd name="connsiteY53" fmla="*/ 782863 h 3232926"/>
              <a:gd name="connsiteX54" fmla="*/ 1109328 w 2287608"/>
              <a:gd name="connsiteY54" fmla="*/ 774714 h 3232926"/>
              <a:gd name="connsiteX55" fmla="*/ 428947 w 2287608"/>
              <a:gd name="connsiteY55" fmla="*/ 864288 h 3232926"/>
              <a:gd name="connsiteX56" fmla="*/ 11185 w 2287608"/>
              <a:gd name="connsiteY56" fmla="*/ 1408728 h 3232926"/>
              <a:gd name="connsiteX57" fmla="*/ 5499 w 2287608"/>
              <a:gd name="connsiteY57" fmla="*/ 1434873 h 3232926"/>
              <a:gd name="connsiteX58" fmla="*/ 0 w 2287608"/>
              <a:gd name="connsiteY58" fmla="*/ 1438047 h 3232926"/>
              <a:gd name="connsiteX59" fmla="*/ 4497 w 2287608"/>
              <a:gd name="connsiteY59" fmla="*/ 1439485 h 3232926"/>
              <a:gd name="connsiteX60" fmla="*/ 3493 w 2287608"/>
              <a:gd name="connsiteY60" fmla="*/ 1444098 h 3232926"/>
              <a:gd name="connsiteX61" fmla="*/ 8992 w 2287608"/>
              <a:gd name="connsiteY61" fmla="*/ 1440923 h 3232926"/>
              <a:gd name="connsiteX62" fmla="*/ 34477 w 2287608"/>
              <a:gd name="connsiteY62" fmla="*/ 1449072 h 3232926"/>
              <a:gd name="connsiteX63" fmla="*/ 290620 w 2287608"/>
              <a:gd name="connsiteY63" fmla="*/ 1479472 h 3232926"/>
              <a:gd name="connsiteX64" fmla="*/ 714858 w 2287608"/>
              <a:gd name="connsiteY64" fmla="*/ 1359499 h 3232926"/>
              <a:gd name="connsiteX65" fmla="*/ 1132621 w 2287608"/>
              <a:gd name="connsiteY65" fmla="*/ 815059 h 3232926"/>
              <a:gd name="connsiteX66" fmla="*/ 1138305 w 2287608"/>
              <a:gd name="connsiteY66" fmla="*/ 788914 h 3232926"/>
              <a:gd name="connsiteX67" fmla="*/ 1143805 w 2287608"/>
              <a:gd name="connsiteY67" fmla="*/ 785739 h 3232926"/>
              <a:gd name="connsiteX68" fmla="*/ 1139308 w 2287608"/>
              <a:gd name="connsiteY68" fmla="*/ 784302 h 3232926"/>
              <a:gd name="connsiteX69" fmla="*/ 2069415 w 2287608"/>
              <a:gd name="connsiteY69" fmla="*/ 1032514 h 3232926"/>
              <a:gd name="connsiteX70" fmla="*/ 1858661 w 2287608"/>
              <a:gd name="connsiteY70" fmla="*/ 864289 h 3232926"/>
              <a:gd name="connsiteX71" fmla="*/ 1178281 w 2287608"/>
              <a:gd name="connsiteY71" fmla="*/ 774715 h 3232926"/>
              <a:gd name="connsiteX72" fmla="*/ 1152796 w 2287608"/>
              <a:gd name="connsiteY72" fmla="*/ 782864 h 3232926"/>
              <a:gd name="connsiteX73" fmla="*/ 1147297 w 2287608"/>
              <a:gd name="connsiteY73" fmla="*/ 779690 h 3232926"/>
              <a:gd name="connsiteX74" fmla="*/ 1148300 w 2287608"/>
              <a:gd name="connsiteY74" fmla="*/ 784303 h 3232926"/>
              <a:gd name="connsiteX75" fmla="*/ 1143804 w 2287608"/>
              <a:gd name="connsiteY75" fmla="*/ 785740 h 3232926"/>
              <a:gd name="connsiteX76" fmla="*/ 1149304 w 2287608"/>
              <a:gd name="connsiteY76" fmla="*/ 788915 h 3232926"/>
              <a:gd name="connsiteX77" fmla="*/ 1154988 w 2287608"/>
              <a:gd name="connsiteY77" fmla="*/ 815060 h 3232926"/>
              <a:gd name="connsiteX78" fmla="*/ 1572751 w 2287608"/>
              <a:gd name="connsiteY78" fmla="*/ 1359500 h 3232926"/>
              <a:gd name="connsiteX79" fmla="*/ 1996989 w 2287608"/>
              <a:gd name="connsiteY79" fmla="*/ 1479473 h 3232926"/>
              <a:gd name="connsiteX80" fmla="*/ 2253131 w 2287608"/>
              <a:gd name="connsiteY80" fmla="*/ 1449073 h 3232926"/>
              <a:gd name="connsiteX81" fmla="*/ 2278616 w 2287608"/>
              <a:gd name="connsiteY81" fmla="*/ 1440924 h 3232926"/>
              <a:gd name="connsiteX82" fmla="*/ 2284115 w 2287608"/>
              <a:gd name="connsiteY82" fmla="*/ 1444099 h 3232926"/>
              <a:gd name="connsiteX83" fmla="*/ 2283112 w 2287608"/>
              <a:gd name="connsiteY83" fmla="*/ 1439486 h 3232926"/>
              <a:gd name="connsiteX84" fmla="*/ 2287608 w 2287608"/>
              <a:gd name="connsiteY84" fmla="*/ 1438048 h 3232926"/>
              <a:gd name="connsiteX85" fmla="*/ 2282109 w 2287608"/>
              <a:gd name="connsiteY85" fmla="*/ 1434874 h 3232926"/>
              <a:gd name="connsiteX86" fmla="*/ 2276424 w 2287608"/>
              <a:gd name="connsiteY86" fmla="*/ 1408729 h 3232926"/>
              <a:gd name="connsiteX87" fmla="*/ 2069415 w 2287608"/>
              <a:gd name="connsiteY87" fmla="*/ 1032514 h 3232926"/>
              <a:gd name="connsiteX88" fmla="*/ 1140311 w 2287608"/>
              <a:gd name="connsiteY88" fmla="*/ 35676 h 3232926"/>
              <a:gd name="connsiteX89" fmla="*/ 1134812 w 2287608"/>
              <a:gd name="connsiteY89" fmla="*/ 38850 h 3232926"/>
              <a:gd name="connsiteX90" fmla="*/ 1109328 w 2287608"/>
              <a:gd name="connsiteY90" fmla="*/ 30701 h 3232926"/>
              <a:gd name="connsiteX91" fmla="*/ 428948 w 2287608"/>
              <a:gd name="connsiteY91" fmla="*/ 120275 h 3232926"/>
              <a:gd name="connsiteX92" fmla="*/ 11185 w 2287608"/>
              <a:gd name="connsiteY92" fmla="*/ 664715 h 3232926"/>
              <a:gd name="connsiteX93" fmla="*/ 5499 w 2287608"/>
              <a:gd name="connsiteY93" fmla="*/ 690860 h 3232926"/>
              <a:gd name="connsiteX94" fmla="*/ 0 w 2287608"/>
              <a:gd name="connsiteY94" fmla="*/ 694034 h 3232926"/>
              <a:gd name="connsiteX95" fmla="*/ 4497 w 2287608"/>
              <a:gd name="connsiteY95" fmla="*/ 695472 h 3232926"/>
              <a:gd name="connsiteX96" fmla="*/ 3493 w 2287608"/>
              <a:gd name="connsiteY96" fmla="*/ 700085 h 3232926"/>
              <a:gd name="connsiteX97" fmla="*/ 8992 w 2287608"/>
              <a:gd name="connsiteY97" fmla="*/ 696910 h 3232926"/>
              <a:gd name="connsiteX98" fmla="*/ 34477 w 2287608"/>
              <a:gd name="connsiteY98" fmla="*/ 705059 h 3232926"/>
              <a:gd name="connsiteX99" fmla="*/ 290620 w 2287608"/>
              <a:gd name="connsiteY99" fmla="*/ 735459 h 3232926"/>
              <a:gd name="connsiteX100" fmla="*/ 714857 w 2287608"/>
              <a:gd name="connsiteY100" fmla="*/ 615486 h 3232926"/>
              <a:gd name="connsiteX101" fmla="*/ 1132621 w 2287608"/>
              <a:gd name="connsiteY101" fmla="*/ 71046 h 3232926"/>
              <a:gd name="connsiteX102" fmla="*/ 1138305 w 2287608"/>
              <a:gd name="connsiteY102" fmla="*/ 44901 h 3232926"/>
              <a:gd name="connsiteX103" fmla="*/ 1143805 w 2287608"/>
              <a:gd name="connsiteY103" fmla="*/ 41726 h 3232926"/>
              <a:gd name="connsiteX104" fmla="*/ 1139308 w 2287608"/>
              <a:gd name="connsiteY104" fmla="*/ 40289 h 3232926"/>
              <a:gd name="connsiteX105" fmla="*/ 2069415 w 2287608"/>
              <a:gd name="connsiteY105" fmla="*/ 288501 h 3232926"/>
              <a:gd name="connsiteX106" fmla="*/ 1858661 w 2287608"/>
              <a:gd name="connsiteY106" fmla="*/ 120276 h 3232926"/>
              <a:gd name="connsiteX107" fmla="*/ 1178281 w 2287608"/>
              <a:gd name="connsiteY107" fmla="*/ 30702 h 3232926"/>
              <a:gd name="connsiteX108" fmla="*/ 1152796 w 2287608"/>
              <a:gd name="connsiteY108" fmla="*/ 38850 h 3232926"/>
              <a:gd name="connsiteX109" fmla="*/ 1147297 w 2287608"/>
              <a:gd name="connsiteY109" fmla="*/ 35676 h 3232926"/>
              <a:gd name="connsiteX110" fmla="*/ 1148300 w 2287608"/>
              <a:gd name="connsiteY110" fmla="*/ 40290 h 3232926"/>
              <a:gd name="connsiteX111" fmla="*/ 1143804 w 2287608"/>
              <a:gd name="connsiteY111" fmla="*/ 41727 h 3232926"/>
              <a:gd name="connsiteX112" fmla="*/ 1149304 w 2287608"/>
              <a:gd name="connsiteY112" fmla="*/ 44901 h 3232926"/>
              <a:gd name="connsiteX113" fmla="*/ 1154988 w 2287608"/>
              <a:gd name="connsiteY113" fmla="*/ 71046 h 3232926"/>
              <a:gd name="connsiteX114" fmla="*/ 1572751 w 2287608"/>
              <a:gd name="connsiteY114" fmla="*/ 615486 h 3232926"/>
              <a:gd name="connsiteX115" fmla="*/ 1996989 w 2287608"/>
              <a:gd name="connsiteY115" fmla="*/ 735460 h 3232926"/>
              <a:gd name="connsiteX116" fmla="*/ 2253131 w 2287608"/>
              <a:gd name="connsiteY116" fmla="*/ 705060 h 3232926"/>
              <a:gd name="connsiteX117" fmla="*/ 2278616 w 2287608"/>
              <a:gd name="connsiteY117" fmla="*/ 696911 h 3232926"/>
              <a:gd name="connsiteX118" fmla="*/ 2284115 w 2287608"/>
              <a:gd name="connsiteY118" fmla="*/ 700086 h 3232926"/>
              <a:gd name="connsiteX119" fmla="*/ 2283112 w 2287608"/>
              <a:gd name="connsiteY119" fmla="*/ 695473 h 3232926"/>
              <a:gd name="connsiteX120" fmla="*/ 2287608 w 2287608"/>
              <a:gd name="connsiteY120" fmla="*/ 694035 h 3232926"/>
              <a:gd name="connsiteX121" fmla="*/ 2282109 w 2287608"/>
              <a:gd name="connsiteY121" fmla="*/ 690860 h 3232926"/>
              <a:gd name="connsiteX122" fmla="*/ 2276424 w 2287608"/>
              <a:gd name="connsiteY122" fmla="*/ 664716 h 3232926"/>
              <a:gd name="connsiteX123" fmla="*/ 2069415 w 2287608"/>
              <a:gd name="connsiteY123" fmla="*/ 288501 h 323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2287608" h="3232926">
                <a:moveTo>
                  <a:pt x="1143804" y="1916209"/>
                </a:moveTo>
                <a:lnTo>
                  <a:pt x="1140311" y="1919384"/>
                </a:lnTo>
                <a:lnTo>
                  <a:pt x="1136818" y="1916209"/>
                </a:lnTo>
                <a:lnTo>
                  <a:pt x="1136818" y="1922559"/>
                </a:lnTo>
                <a:lnTo>
                  <a:pt x="1117018" y="1940554"/>
                </a:lnTo>
                <a:cubicBezTo>
                  <a:pt x="954760" y="2102813"/>
                  <a:pt x="854401" y="2326970"/>
                  <a:pt x="854401" y="2574568"/>
                </a:cubicBezTo>
                <a:cubicBezTo>
                  <a:pt x="854401" y="2822165"/>
                  <a:pt x="954760" y="3046323"/>
                  <a:pt x="1117018" y="3208581"/>
                </a:cubicBezTo>
                <a:lnTo>
                  <a:pt x="1136818" y="3226577"/>
                </a:lnTo>
                <a:lnTo>
                  <a:pt x="1136818" y="3232926"/>
                </a:lnTo>
                <a:lnTo>
                  <a:pt x="1140311" y="3229751"/>
                </a:lnTo>
                <a:lnTo>
                  <a:pt x="1143804" y="3232926"/>
                </a:lnTo>
                <a:lnTo>
                  <a:pt x="1143804" y="3226577"/>
                </a:lnTo>
                <a:lnTo>
                  <a:pt x="1163604" y="3208581"/>
                </a:lnTo>
                <a:cubicBezTo>
                  <a:pt x="1325862" y="3046323"/>
                  <a:pt x="1426221" y="2822165"/>
                  <a:pt x="1426221" y="2574567"/>
                </a:cubicBezTo>
                <a:cubicBezTo>
                  <a:pt x="1426221" y="2326970"/>
                  <a:pt x="1325862" y="2102812"/>
                  <a:pt x="1163604" y="1940554"/>
                </a:cubicBezTo>
                <a:lnTo>
                  <a:pt x="1143804" y="1922558"/>
                </a:lnTo>
                <a:close/>
                <a:moveTo>
                  <a:pt x="1140312" y="1494239"/>
                </a:moveTo>
                <a:lnTo>
                  <a:pt x="1134813" y="1497413"/>
                </a:lnTo>
                <a:lnTo>
                  <a:pt x="1109328" y="1489264"/>
                </a:lnTo>
                <a:cubicBezTo>
                  <a:pt x="887680" y="1429874"/>
                  <a:pt x="643374" y="1455039"/>
                  <a:pt x="428947" y="1578838"/>
                </a:cubicBezTo>
                <a:cubicBezTo>
                  <a:pt x="214522" y="1702637"/>
                  <a:pt x="70575" y="1901629"/>
                  <a:pt x="11185" y="2123278"/>
                </a:cubicBezTo>
                <a:lnTo>
                  <a:pt x="5499" y="2149423"/>
                </a:lnTo>
                <a:lnTo>
                  <a:pt x="0" y="2152597"/>
                </a:lnTo>
                <a:lnTo>
                  <a:pt x="4497" y="2154035"/>
                </a:lnTo>
                <a:lnTo>
                  <a:pt x="3493" y="2158648"/>
                </a:lnTo>
                <a:lnTo>
                  <a:pt x="8992" y="2155473"/>
                </a:lnTo>
                <a:lnTo>
                  <a:pt x="34477" y="2163622"/>
                </a:lnTo>
                <a:cubicBezTo>
                  <a:pt x="117596" y="2185894"/>
                  <a:pt x="203900" y="2196274"/>
                  <a:pt x="290620" y="2194022"/>
                </a:cubicBezTo>
                <a:cubicBezTo>
                  <a:pt x="435153" y="2190268"/>
                  <a:pt x="580841" y="2151423"/>
                  <a:pt x="714858" y="2074049"/>
                </a:cubicBezTo>
                <a:cubicBezTo>
                  <a:pt x="929283" y="1950250"/>
                  <a:pt x="1073230" y="1751258"/>
                  <a:pt x="1132621" y="1529609"/>
                </a:cubicBezTo>
                <a:lnTo>
                  <a:pt x="1138305" y="1503464"/>
                </a:lnTo>
                <a:lnTo>
                  <a:pt x="1143804" y="1500289"/>
                </a:lnTo>
                <a:lnTo>
                  <a:pt x="1139308" y="1498852"/>
                </a:lnTo>
                <a:close/>
                <a:moveTo>
                  <a:pt x="2069415" y="1747063"/>
                </a:moveTo>
                <a:cubicBezTo>
                  <a:pt x="2009570" y="1682261"/>
                  <a:pt x="1939071" y="1625262"/>
                  <a:pt x="1858661" y="1578837"/>
                </a:cubicBezTo>
                <a:cubicBezTo>
                  <a:pt x="1644235" y="1455038"/>
                  <a:pt x="1399929" y="1429873"/>
                  <a:pt x="1178281" y="1489263"/>
                </a:cubicBezTo>
                <a:lnTo>
                  <a:pt x="1152796" y="1497412"/>
                </a:lnTo>
                <a:lnTo>
                  <a:pt x="1147297" y="1494238"/>
                </a:lnTo>
                <a:lnTo>
                  <a:pt x="1148300" y="1498851"/>
                </a:lnTo>
                <a:lnTo>
                  <a:pt x="1143804" y="1500288"/>
                </a:lnTo>
                <a:lnTo>
                  <a:pt x="1149304" y="1503463"/>
                </a:lnTo>
                <a:lnTo>
                  <a:pt x="1154988" y="1529608"/>
                </a:lnTo>
                <a:cubicBezTo>
                  <a:pt x="1214379" y="1751257"/>
                  <a:pt x="1358325" y="1950249"/>
                  <a:pt x="1572751" y="2074048"/>
                </a:cubicBezTo>
                <a:cubicBezTo>
                  <a:pt x="1706767" y="2151422"/>
                  <a:pt x="1852455" y="2190267"/>
                  <a:pt x="1996989" y="2194021"/>
                </a:cubicBezTo>
                <a:cubicBezTo>
                  <a:pt x="2083709" y="2196273"/>
                  <a:pt x="2170013" y="2185893"/>
                  <a:pt x="2253131" y="2163621"/>
                </a:cubicBezTo>
                <a:lnTo>
                  <a:pt x="2278616" y="2155472"/>
                </a:lnTo>
                <a:lnTo>
                  <a:pt x="2284115" y="2158647"/>
                </a:lnTo>
                <a:lnTo>
                  <a:pt x="2283112" y="2154034"/>
                </a:lnTo>
                <a:lnTo>
                  <a:pt x="2287608" y="2152596"/>
                </a:lnTo>
                <a:lnTo>
                  <a:pt x="2282109" y="2149422"/>
                </a:lnTo>
                <a:lnTo>
                  <a:pt x="2276424" y="2123277"/>
                </a:lnTo>
                <a:cubicBezTo>
                  <a:pt x="2239306" y="1984747"/>
                  <a:pt x="2169157" y="1855067"/>
                  <a:pt x="2069415" y="1747063"/>
                </a:cubicBezTo>
                <a:close/>
                <a:moveTo>
                  <a:pt x="1140311" y="779689"/>
                </a:moveTo>
                <a:lnTo>
                  <a:pt x="1134812" y="782863"/>
                </a:lnTo>
                <a:lnTo>
                  <a:pt x="1109328" y="774714"/>
                </a:lnTo>
                <a:cubicBezTo>
                  <a:pt x="887679" y="715324"/>
                  <a:pt x="643374" y="740489"/>
                  <a:pt x="428947" y="864288"/>
                </a:cubicBezTo>
                <a:cubicBezTo>
                  <a:pt x="214522" y="988087"/>
                  <a:pt x="70575" y="1187079"/>
                  <a:pt x="11185" y="1408728"/>
                </a:cubicBezTo>
                <a:lnTo>
                  <a:pt x="5499" y="1434873"/>
                </a:lnTo>
                <a:lnTo>
                  <a:pt x="0" y="1438047"/>
                </a:lnTo>
                <a:lnTo>
                  <a:pt x="4497" y="1439485"/>
                </a:lnTo>
                <a:lnTo>
                  <a:pt x="3493" y="1444098"/>
                </a:lnTo>
                <a:lnTo>
                  <a:pt x="8992" y="1440923"/>
                </a:lnTo>
                <a:lnTo>
                  <a:pt x="34477" y="1449072"/>
                </a:lnTo>
                <a:cubicBezTo>
                  <a:pt x="117595" y="1471344"/>
                  <a:pt x="203900" y="1481724"/>
                  <a:pt x="290620" y="1479472"/>
                </a:cubicBezTo>
                <a:cubicBezTo>
                  <a:pt x="435154" y="1475718"/>
                  <a:pt x="580841" y="1436873"/>
                  <a:pt x="714858" y="1359499"/>
                </a:cubicBezTo>
                <a:cubicBezTo>
                  <a:pt x="929284" y="1235700"/>
                  <a:pt x="1073229" y="1036708"/>
                  <a:pt x="1132621" y="815059"/>
                </a:cubicBezTo>
                <a:lnTo>
                  <a:pt x="1138305" y="788914"/>
                </a:lnTo>
                <a:lnTo>
                  <a:pt x="1143805" y="785739"/>
                </a:lnTo>
                <a:lnTo>
                  <a:pt x="1139308" y="784302"/>
                </a:lnTo>
                <a:close/>
                <a:moveTo>
                  <a:pt x="2069415" y="1032514"/>
                </a:moveTo>
                <a:cubicBezTo>
                  <a:pt x="2009570" y="967712"/>
                  <a:pt x="1939071" y="910714"/>
                  <a:pt x="1858661" y="864289"/>
                </a:cubicBezTo>
                <a:cubicBezTo>
                  <a:pt x="1644235" y="740490"/>
                  <a:pt x="1399929" y="715325"/>
                  <a:pt x="1178281" y="774715"/>
                </a:cubicBezTo>
                <a:lnTo>
                  <a:pt x="1152796" y="782864"/>
                </a:lnTo>
                <a:lnTo>
                  <a:pt x="1147297" y="779690"/>
                </a:lnTo>
                <a:lnTo>
                  <a:pt x="1148300" y="784303"/>
                </a:lnTo>
                <a:lnTo>
                  <a:pt x="1143804" y="785740"/>
                </a:lnTo>
                <a:lnTo>
                  <a:pt x="1149304" y="788915"/>
                </a:lnTo>
                <a:lnTo>
                  <a:pt x="1154988" y="815060"/>
                </a:lnTo>
                <a:cubicBezTo>
                  <a:pt x="1214379" y="1036709"/>
                  <a:pt x="1358325" y="1235701"/>
                  <a:pt x="1572751" y="1359500"/>
                </a:cubicBezTo>
                <a:cubicBezTo>
                  <a:pt x="1706767" y="1436874"/>
                  <a:pt x="1852455" y="1475719"/>
                  <a:pt x="1996989" y="1479473"/>
                </a:cubicBezTo>
                <a:cubicBezTo>
                  <a:pt x="2083709" y="1481725"/>
                  <a:pt x="2170013" y="1471345"/>
                  <a:pt x="2253131" y="1449073"/>
                </a:cubicBezTo>
                <a:lnTo>
                  <a:pt x="2278616" y="1440924"/>
                </a:lnTo>
                <a:lnTo>
                  <a:pt x="2284115" y="1444099"/>
                </a:lnTo>
                <a:lnTo>
                  <a:pt x="2283112" y="1439486"/>
                </a:lnTo>
                <a:lnTo>
                  <a:pt x="2287608" y="1438048"/>
                </a:lnTo>
                <a:lnTo>
                  <a:pt x="2282109" y="1434874"/>
                </a:lnTo>
                <a:lnTo>
                  <a:pt x="2276424" y="1408729"/>
                </a:lnTo>
                <a:cubicBezTo>
                  <a:pt x="2239306" y="1270198"/>
                  <a:pt x="2169157" y="1140518"/>
                  <a:pt x="2069415" y="1032514"/>
                </a:cubicBezTo>
                <a:close/>
                <a:moveTo>
                  <a:pt x="1140311" y="35676"/>
                </a:moveTo>
                <a:lnTo>
                  <a:pt x="1134812" y="38850"/>
                </a:lnTo>
                <a:lnTo>
                  <a:pt x="1109328" y="30701"/>
                </a:lnTo>
                <a:cubicBezTo>
                  <a:pt x="887679" y="-28689"/>
                  <a:pt x="643374" y="-3524"/>
                  <a:pt x="428948" y="120275"/>
                </a:cubicBezTo>
                <a:cubicBezTo>
                  <a:pt x="214521" y="244074"/>
                  <a:pt x="70575" y="443066"/>
                  <a:pt x="11185" y="664715"/>
                </a:cubicBezTo>
                <a:lnTo>
                  <a:pt x="5499" y="690860"/>
                </a:lnTo>
                <a:lnTo>
                  <a:pt x="0" y="694034"/>
                </a:lnTo>
                <a:lnTo>
                  <a:pt x="4497" y="695472"/>
                </a:lnTo>
                <a:lnTo>
                  <a:pt x="3493" y="700085"/>
                </a:lnTo>
                <a:lnTo>
                  <a:pt x="8992" y="696910"/>
                </a:lnTo>
                <a:lnTo>
                  <a:pt x="34477" y="705059"/>
                </a:lnTo>
                <a:cubicBezTo>
                  <a:pt x="117595" y="727331"/>
                  <a:pt x="203900" y="737711"/>
                  <a:pt x="290620" y="735459"/>
                </a:cubicBezTo>
                <a:cubicBezTo>
                  <a:pt x="435154" y="731705"/>
                  <a:pt x="580841" y="692860"/>
                  <a:pt x="714857" y="615486"/>
                </a:cubicBezTo>
                <a:cubicBezTo>
                  <a:pt x="929284" y="491687"/>
                  <a:pt x="1073229" y="292695"/>
                  <a:pt x="1132621" y="71046"/>
                </a:cubicBezTo>
                <a:lnTo>
                  <a:pt x="1138305" y="44901"/>
                </a:lnTo>
                <a:lnTo>
                  <a:pt x="1143805" y="41726"/>
                </a:lnTo>
                <a:lnTo>
                  <a:pt x="1139308" y="40289"/>
                </a:lnTo>
                <a:close/>
                <a:moveTo>
                  <a:pt x="2069415" y="288501"/>
                </a:moveTo>
                <a:cubicBezTo>
                  <a:pt x="2009570" y="223699"/>
                  <a:pt x="1939071" y="166700"/>
                  <a:pt x="1858661" y="120276"/>
                </a:cubicBezTo>
                <a:cubicBezTo>
                  <a:pt x="1644235" y="-3523"/>
                  <a:pt x="1399929" y="-28688"/>
                  <a:pt x="1178281" y="30702"/>
                </a:cubicBezTo>
                <a:lnTo>
                  <a:pt x="1152796" y="38850"/>
                </a:lnTo>
                <a:lnTo>
                  <a:pt x="1147297" y="35676"/>
                </a:lnTo>
                <a:lnTo>
                  <a:pt x="1148300" y="40290"/>
                </a:lnTo>
                <a:lnTo>
                  <a:pt x="1143804" y="41727"/>
                </a:lnTo>
                <a:lnTo>
                  <a:pt x="1149304" y="44901"/>
                </a:lnTo>
                <a:lnTo>
                  <a:pt x="1154988" y="71046"/>
                </a:lnTo>
                <a:cubicBezTo>
                  <a:pt x="1214379" y="292695"/>
                  <a:pt x="1358325" y="491688"/>
                  <a:pt x="1572751" y="615486"/>
                </a:cubicBezTo>
                <a:cubicBezTo>
                  <a:pt x="1706767" y="692860"/>
                  <a:pt x="1852455" y="731705"/>
                  <a:pt x="1996989" y="735460"/>
                </a:cubicBezTo>
                <a:cubicBezTo>
                  <a:pt x="2083709" y="737712"/>
                  <a:pt x="2170013" y="727332"/>
                  <a:pt x="2253131" y="705060"/>
                </a:cubicBezTo>
                <a:lnTo>
                  <a:pt x="2278616" y="696911"/>
                </a:lnTo>
                <a:lnTo>
                  <a:pt x="2284115" y="700086"/>
                </a:lnTo>
                <a:lnTo>
                  <a:pt x="2283112" y="695473"/>
                </a:lnTo>
                <a:lnTo>
                  <a:pt x="2287608" y="694035"/>
                </a:lnTo>
                <a:lnTo>
                  <a:pt x="2282109" y="690860"/>
                </a:lnTo>
                <a:lnTo>
                  <a:pt x="2276424" y="664716"/>
                </a:lnTo>
                <a:cubicBezTo>
                  <a:pt x="2239306" y="526185"/>
                  <a:pt x="2169157" y="396505"/>
                  <a:pt x="2069415" y="288501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C46C823-4AEE-4D15-A7B7-556599F86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V="1">
            <a:off x="521489" y="5639014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FE368E1-8B21-487B-879D-A96309199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8A31684-3F27-4828-8633-A1624B02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6CF5CA-BCE0-446B-990C-62FB772AB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486523" y="3291143"/>
            <a:ext cx="1785983" cy="2208479"/>
            <a:chOff x="2725201" y="4453039"/>
            <a:chExt cx="1785983" cy="2208479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91F38DD-D787-4EE5-931B-C8CC2ED92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0" flipH="1">
              <a:off x="3618192" y="4453039"/>
              <a:ext cx="0" cy="22084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F4E1D11-C91E-45F4-9A4A-EC0243DE7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738439" y="5243393"/>
              <a:ext cx="17609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3D0A83C-B0AD-4E04-B3FE-48D739F6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725201" y="4861779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  <a:gd name="connsiteX0" fmla="*/ 440819 w 1785983"/>
                <a:gd name="connsiteY0" fmla="*/ 59 h 1849891"/>
                <a:gd name="connsiteX1" fmla="*/ 845918 w 1785983"/>
                <a:gd name="connsiteY1" fmla="*/ 261596 h 1849891"/>
                <a:gd name="connsiteX2" fmla="*/ 892992 w 1785983"/>
                <a:gd name="connsiteY2" fmla="*/ 360758 h 1849891"/>
                <a:gd name="connsiteX3" fmla="*/ 892992 w 1785983"/>
                <a:gd name="connsiteY3" fmla="*/ 365372 h 1849891"/>
                <a:gd name="connsiteX4" fmla="*/ 940065 w 1785983"/>
                <a:gd name="connsiteY4" fmla="*/ 266212 h 1849891"/>
                <a:gd name="connsiteX5" fmla="*/ 1406106 w 1785983"/>
                <a:gd name="connsiteY5" fmla="*/ 8338 h 1849891"/>
                <a:gd name="connsiteX6" fmla="*/ 1022901 w 1785983"/>
                <a:gd name="connsiteY6" fmla="*/ 1699451 h 1849891"/>
                <a:gd name="connsiteX7" fmla="*/ 892991 w 1785983"/>
                <a:gd name="connsiteY7" fmla="*/ 1799739 h 1849891"/>
                <a:gd name="connsiteX8" fmla="*/ 838223 w 1785983"/>
                <a:gd name="connsiteY8" fmla="*/ 1849891 h 1849891"/>
                <a:gd name="connsiteX9" fmla="*/ 763082 w 1785983"/>
                <a:gd name="connsiteY9" fmla="*/ 1694835 h 1849891"/>
                <a:gd name="connsiteX10" fmla="*/ 379877 w 1785983"/>
                <a:gd name="connsiteY10" fmla="*/ 3722 h 1849891"/>
                <a:gd name="connsiteX11" fmla="*/ 440819 w 1785983"/>
                <a:gd name="connsiteY11" fmla="*/ 59 h 1849891"/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763082 w 1785983"/>
                <a:gd name="connsiteY8" fmla="*/ 1694835 h 1799739"/>
                <a:gd name="connsiteX9" fmla="*/ 379877 w 1785983"/>
                <a:gd name="connsiteY9" fmla="*/ 3722 h 1799739"/>
                <a:gd name="connsiteX10" fmla="*/ 440819 w 1785983"/>
                <a:gd name="connsiteY10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34" name="Rectangle 30">
              <a:extLst>
                <a:ext uri="{FF2B5EF4-FFF2-40B4-BE49-F238E27FC236}">
                  <a16:creationId xmlns:a16="http://schemas.microsoft.com/office/drawing/2014/main" id="{AF60A4C7-053A-4E00-9224-C9C9CAA54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24232" y="5447997"/>
              <a:ext cx="987915" cy="987915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0">
              <a:extLst>
                <a:ext uri="{FF2B5EF4-FFF2-40B4-BE49-F238E27FC236}">
                  <a16:creationId xmlns:a16="http://schemas.microsoft.com/office/drawing/2014/main" id="{C90A005E-7D6C-4543-AE86-10F5BA1C0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315029" y="5983110"/>
              <a:ext cx="606323" cy="606323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C174C2C-9AC5-4D2F-B12B-8AD9BE877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 flipV="1">
            <a:off x="473803" y="5280732"/>
            <a:ext cx="864005" cy="1032464"/>
            <a:chOff x="2207971" y="2384401"/>
            <a:chExt cx="864005" cy="1032464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2A1D572-4E75-4B18-83CD-369937018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2207971" y="285630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4501448-AAB4-4BDF-81E5-BF4BEF2A4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07238" y="2688467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A5CA3F8-7E28-4253-9221-2849B1891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40769" y="2384401"/>
              <a:ext cx="313009" cy="1032464"/>
              <a:chOff x="2440769" y="2384401"/>
              <a:chExt cx="313009" cy="1032464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BAD8F42-57F4-4A12-8B47-E199EA1741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2440769" y="2516865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BF509FE-DD9E-4AB3-94EE-468C86887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100000" flipH="1">
                <a:off x="2753778" y="2384401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7F45189-997F-4E6B-800E-D17FF116E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0114077" y="3690094"/>
            <a:ext cx="1785983" cy="1799739"/>
          </a:xfrm>
          <a:custGeom>
            <a:avLst/>
            <a:gdLst>
              <a:gd name="connsiteX0" fmla="*/ 440819 w 1785983"/>
              <a:gd name="connsiteY0" fmla="*/ 59 h 1799739"/>
              <a:gd name="connsiteX1" fmla="*/ 845918 w 1785983"/>
              <a:gd name="connsiteY1" fmla="*/ 261596 h 1799739"/>
              <a:gd name="connsiteX2" fmla="*/ 892992 w 1785983"/>
              <a:gd name="connsiteY2" fmla="*/ 360758 h 1799739"/>
              <a:gd name="connsiteX3" fmla="*/ 892992 w 1785983"/>
              <a:gd name="connsiteY3" fmla="*/ 365372 h 1799739"/>
              <a:gd name="connsiteX4" fmla="*/ 940065 w 1785983"/>
              <a:gd name="connsiteY4" fmla="*/ 266212 h 1799739"/>
              <a:gd name="connsiteX5" fmla="*/ 1406106 w 1785983"/>
              <a:gd name="connsiteY5" fmla="*/ 8338 h 1799739"/>
              <a:gd name="connsiteX6" fmla="*/ 1022901 w 1785983"/>
              <a:gd name="connsiteY6" fmla="*/ 1699451 h 1799739"/>
              <a:gd name="connsiteX7" fmla="*/ 892991 w 1785983"/>
              <a:gd name="connsiteY7" fmla="*/ 1799739 h 1799739"/>
              <a:gd name="connsiteX8" fmla="*/ 892991 w 1785983"/>
              <a:gd name="connsiteY8" fmla="*/ 1795123 h 1799739"/>
              <a:gd name="connsiteX9" fmla="*/ 763082 w 1785983"/>
              <a:gd name="connsiteY9" fmla="*/ 1694835 h 1799739"/>
              <a:gd name="connsiteX10" fmla="*/ 379877 w 1785983"/>
              <a:gd name="connsiteY10" fmla="*/ 3722 h 1799739"/>
              <a:gd name="connsiteX11" fmla="*/ 440819 w 1785983"/>
              <a:gd name="connsiteY11" fmla="*/ 59 h 17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85983" h="1799739">
                <a:moveTo>
                  <a:pt x="440819" y="59"/>
                </a:moveTo>
                <a:cubicBezTo>
                  <a:pt x="584367" y="2557"/>
                  <a:pt x="735105" y="83293"/>
                  <a:pt x="845918" y="261596"/>
                </a:cubicBezTo>
                <a:lnTo>
                  <a:pt x="892992" y="360758"/>
                </a:lnTo>
                <a:lnTo>
                  <a:pt x="892992" y="365372"/>
                </a:lnTo>
                <a:lnTo>
                  <a:pt x="940065" y="266212"/>
                </a:lnTo>
                <a:cubicBezTo>
                  <a:pt x="1066709" y="62437"/>
                  <a:pt x="1245499" y="-13903"/>
                  <a:pt x="1406106" y="8338"/>
                </a:cubicBezTo>
                <a:cubicBezTo>
                  <a:pt x="1827702" y="66720"/>
                  <a:pt x="2124001" y="804388"/>
                  <a:pt x="1022901" y="1699451"/>
                </a:cubicBezTo>
                <a:lnTo>
                  <a:pt x="892991" y="1799739"/>
                </a:lnTo>
                <a:lnTo>
                  <a:pt x="892991" y="1795123"/>
                </a:lnTo>
                <a:lnTo>
                  <a:pt x="763082" y="1694835"/>
                </a:lnTo>
                <a:cubicBezTo>
                  <a:pt x="-338018" y="799772"/>
                  <a:pt x="-41719" y="62104"/>
                  <a:pt x="379877" y="3722"/>
                </a:cubicBezTo>
                <a:cubicBezTo>
                  <a:pt x="399953" y="942"/>
                  <a:pt x="420313" y="-298"/>
                  <a:pt x="440819" y="59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C214B40-3523-42BE-856A-2B9047265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V="1">
            <a:off x="9049994" y="71786"/>
            <a:ext cx="2287608" cy="3673900"/>
            <a:chOff x="-6080955" y="3437416"/>
            <a:chExt cx="2287608" cy="36739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626B876-FE3F-403F-B675-FB9415E00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4937151" y="4754133"/>
              <a:ext cx="0" cy="2357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3F8DDE7-4258-4181-9F2B-940B587EE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-5226554" y="3437416"/>
              <a:ext cx="571820" cy="1316717"/>
            </a:xfrm>
            <a:custGeom>
              <a:avLst/>
              <a:gdLst>
                <a:gd name="connsiteX0" fmla="*/ 282417 w 571820"/>
                <a:gd name="connsiteY0" fmla="*/ 1316717 h 1316717"/>
                <a:gd name="connsiteX1" fmla="*/ 285910 w 571820"/>
                <a:gd name="connsiteY1" fmla="*/ 1313542 h 1316717"/>
                <a:gd name="connsiteX2" fmla="*/ 289403 w 571820"/>
                <a:gd name="connsiteY2" fmla="*/ 1316717 h 1316717"/>
                <a:gd name="connsiteX3" fmla="*/ 289403 w 571820"/>
                <a:gd name="connsiteY3" fmla="*/ 1310368 h 1316717"/>
                <a:gd name="connsiteX4" fmla="*/ 309203 w 571820"/>
                <a:gd name="connsiteY4" fmla="*/ 1292372 h 1316717"/>
                <a:gd name="connsiteX5" fmla="*/ 571820 w 571820"/>
                <a:gd name="connsiteY5" fmla="*/ 658358 h 1316717"/>
                <a:gd name="connsiteX6" fmla="*/ 309203 w 571820"/>
                <a:gd name="connsiteY6" fmla="*/ 24345 h 1316717"/>
                <a:gd name="connsiteX7" fmla="*/ 289403 w 571820"/>
                <a:gd name="connsiteY7" fmla="*/ 6349 h 1316717"/>
                <a:gd name="connsiteX8" fmla="*/ 289403 w 571820"/>
                <a:gd name="connsiteY8" fmla="*/ 0 h 1316717"/>
                <a:gd name="connsiteX9" fmla="*/ 285910 w 571820"/>
                <a:gd name="connsiteY9" fmla="*/ 3175 h 1316717"/>
                <a:gd name="connsiteX10" fmla="*/ 282417 w 571820"/>
                <a:gd name="connsiteY10" fmla="*/ 0 h 1316717"/>
                <a:gd name="connsiteX11" fmla="*/ 282417 w 571820"/>
                <a:gd name="connsiteY11" fmla="*/ 6350 h 1316717"/>
                <a:gd name="connsiteX12" fmla="*/ 262617 w 571820"/>
                <a:gd name="connsiteY12" fmla="*/ 24345 h 1316717"/>
                <a:gd name="connsiteX13" fmla="*/ 0 w 571820"/>
                <a:gd name="connsiteY13" fmla="*/ 658359 h 1316717"/>
                <a:gd name="connsiteX14" fmla="*/ 262617 w 571820"/>
                <a:gd name="connsiteY14" fmla="*/ 1292372 h 1316717"/>
                <a:gd name="connsiteX15" fmla="*/ 282417 w 571820"/>
                <a:gd name="connsiteY15" fmla="*/ 1310368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71820" h="1316717">
                  <a:moveTo>
                    <a:pt x="282417" y="1316717"/>
                  </a:moveTo>
                  <a:lnTo>
                    <a:pt x="285910" y="1313542"/>
                  </a:lnTo>
                  <a:lnTo>
                    <a:pt x="289403" y="1316717"/>
                  </a:lnTo>
                  <a:lnTo>
                    <a:pt x="289403" y="1310368"/>
                  </a:lnTo>
                  <a:lnTo>
                    <a:pt x="309203" y="1292372"/>
                  </a:lnTo>
                  <a:cubicBezTo>
                    <a:pt x="471461" y="1130114"/>
                    <a:pt x="571820" y="905956"/>
                    <a:pt x="571820" y="658358"/>
                  </a:cubicBezTo>
                  <a:cubicBezTo>
                    <a:pt x="571820" y="410761"/>
                    <a:pt x="471461" y="186603"/>
                    <a:pt x="309203" y="24345"/>
                  </a:cubicBezTo>
                  <a:lnTo>
                    <a:pt x="289403" y="6349"/>
                  </a:lnTo>
                  <a:lnTo>
                    <a:pt x="289403" y="0"/>
                  </a:lnTo>
                  <a:lnTo>
                    <a:pt x="285910" y="3175"/>
                  </a:lnTo>
                  <a:lnTo>
                    <a:pt x="282417" y="0"/>
                  </a:lnTo>
                  <a:lnTo>
                    <a:pt x="282417" y="6350"/>
                  </a:lnTo>
                  <a:lnTo>
                    <a:pt x="262617" y="24345"/>
                  </a:lnTo>
                  <a:cubicBezTo>
                    <a:pt x="100359" y="186604"/>
                    <a:pt x="0" y="410761"/>
                    <a:pt x="0" y="658359"/>
                  </a:cubicBezTo>
                  <a:cubicBezTo>
                    <a:pt x="0" y="905956"/>
                    <a:pt x="100359" y="1130114"/>
                    <a:pt x="262617" y="1292372"/>
                  </a:cubicBezTo>
                  <a:lnTo>
                    <a:pt x="282417" y="1310368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EED88FA-E654-453B-92BF-21196E32B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F3C238A-5CF1-4927-B70F-C99112299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4476018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2EAC2EE-4C33-44A6-A62B-6130E320A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F2EC395-DF39-4C41-A452-37AF723EA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190567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425D947-0068-4059-B9BE-93A3B27CD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6080955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0F2FE05-A04C-4860-B709-2FCBEAE87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-4937151" y="5934581"/>
              <a:ext cx="1143804" cy="735761"/>
            </a:xfrm>
            <a:custGeom>
              <a:avLst/>
              <a:gdLst>
                <a:gd name="connsiteX0" fmla="*/ 290619 w 1143804"/>
                <a:gd name="connsiteY0" fmla="*/ 302 h 735761"/>
                <a:gd name="connsiteX1" fmla="*/ 714857 w 1143804"/>
                <a:gd name="connsiteY1" fmla="*/ 120275 h 735761"/>
                <a:gd name="connsiteX2" fmla="*/ 1132620 w 1143804"/>
                <a:gd name="connsiteY2" fmla="*/ 664715 h 735761"/>
                <a:gd name="connsiteX3" fmla="*/ 1138304 w 1143804"/>
                <a:gd name="connsiteY3" fmla="*/ 690860 h 735761"/>
                <a:gd name="connsiteX4" fmla="*/ 1143804 w 1143804"/>
                <a:gd name="connsiteY4" fmla="*/ 694035 h 735761"/>
                <a:gd name="connsiteX5" fmla="*/ 1139308 w 1143804"/>
                <a:gd name="connsiteY5" fmla="*/ 695472 h 735761"/>
                <a:gd name="connsiteX6" fmla="*/ 1140311 w 1143804"/>
                <a:gd name="connsiteY6" fmla="*/ 700085 h 735761"/>
                <a:gd name="connsiteX7" fmla="*/ 1134812 w 1143804"/>
                <a:gd name="connsiteY7" fmla="*/ 696911 h 735761"/>
                <a:gd name="connsiteX8" fmla="*/ 1109327 w 1143804"/>
                <a:gd name="connsiteY8" fmla="*/ 705060 h 735761"/>
                <a:gd name="connsiteX9" fmla="*/ 428947 w 1143804"/>
                <a:gd name="connsiteY9" fmla="*/ 615486 h 735761"/>
                <a:gd name="connsiteX10" fmla="*/ 11184 w 1143804"/>
                <a:gd name="connsiteY10" fmla="*/ 71046 h 735761"/>
                <a:gd name="connsiteX11" fmla="*/ 5499 w 1143804"/>
                <a:gd name="connsiteY11" fmla="*/ 44901 h 735761"/>
                <a:gd name="connsiteX12" fmla="*/ 0 w 1143804"/>
                <a:gd name="connsiteY12" fmla="*/ 41727 h 735761"/>
                <a:gd name="connsiteX13" fmla="*/ 4496 w 1143804"/>
                <a:gd name="connsiteY13" fmla="*/ 40289 h 735761"/>
                <a:gd name="connsiteX14" fmla="*/ 3493 w 1143804"/>
                <a:gd name="connsiteY14" fmla="*/ 35676 h 735761"/>
                <a:gd name="connsiteX15" fmla="*/ 8992 w 1143804"/>
                <a:gd name="connsiteY15" fmla="*/ 38851 h 735761"/>
                <a:gd name="connsiteX16" fmla="*/ 34477 w 1143804"/>
                <a:gd name="connsiteY16" fmla="*/ 30702 h 735761"/>
                <a:gd name="connsiteX17" fmla="*/ 290619 w 1143804"/>
                <a:gd name="connsiteY17" fmla="*/ 302 h 73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3804" h="735761">
                  <a:moveTo>
                    <a:pt x="290619" y="302"/>
                  </a:moveTo>
                  <a:cubicBezTo>
                    <a:pt x="435153" y="4056"/>
                    <a:pt x="580841" y="42901"/>
                    <a:pt x="714857" y="120275"/>
                  </a:cubicBezTo>
                  <a:cubicBezTo>
                    <a:pt x="929283" y="244074"/>
                    <a:pt x="1073229" y="443066"/>
                    <a:pt x="1132620" y="664715"/>
                  </a:cubicBezTo>
                  <a:lnTo>
                    <a:pt x="1138304" y="690860"/>
                  </a:lnTo>
                  <a:lnTo>
                    <a:pt x="1143804" y="694035"/>
                  </a:lnTo>
                  <a:lnTo>
                    <a:pt x="1139308" y="695472"/>
                  </a:lnTo>
                  <a:lnTo>
                    <a:pt x="1140311" y="700085"/>
                  </a:lnTo>
                  <a:lnTo>
                    <a:pt x="1134812" y="696911"/>
                  </a:lnTo>
                  <a:lnTo>
                    <a:pt x="1109327" y="705060"/>
                  </a:lnTo>
                  <a:cubicBezTo>
                    <a:pt x="887679" y="764450"/>
                    <a:pt x="643373" y="739285"/>
                    <a:pt x="428947" y="615486"/>
                  </a:cubicBezTo>
                  <a:cubicBezTo>
                    <a:pt x="214521" y="491687"/>
                    <a:pt x="70574" y="292695"/>
                    <a:pt x="11184" y="71046"/>
                  </a:cubicBezTo>
                  <a:lnTo>
                    <a:pt x="5499" y="44901"/>
                  </a:lnTo>
                  <a:lnTo>
                    <a:pt x="0" y="41727"/>
                  </a:lnTo>
                  <a:lnTo>
                    <a:pt x="4496" y="40289"/>
                  </a:lnTo>
                  <a:lnTo>
                    <a:pt x="3493" y="35676"/>
                  </a:lnTo>
                  <a:lnTo>
                    <a:pt x="8992" y="38851"/>
                  </a:lnTo>
                  <a:lnTo>
                    <a:pt x="34477" y="30702"/>
                  </a:lnTo>
                  <a:cubicBezTo>
                    <a:pt x="117595" y="8430"/>
                    <a:pt x="203899" y="-1950"/>
                    <a:pt x="290619" y="302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E35402-349F-DFB9-A206-68C1FC121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2610" y="1011237"/>
            <a:ext cx="4426782" cy="86040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Goals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E148-51BE-C34E-438D-F20763DE8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976" y="2759076"/>
            <a:ext cx="4460874" cy="3009899"/>
          </a:xfrm>
        </p:spPr>
        <p:txBody>
          <a:bodyPr>
            <a:normAutofit fontScale="92500" lnSpcReduction="20000"/>
          </a:bodyPr>
          <a:lstStyle/>
          <a:p>
            <a:pPr marL="359410" indent="-359410"/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My  main goal was to make the program easy to understand from a user perspective. All of my menus are descriptive enough to allow the </a:t>
            </a:r>
            <a:r>
              <a:rPr lang="en-US">
                <a:solidFill>
                  <a:srgbClr val="FFFFFF">
                    <a:alpha val="70000"/>
                  </a:srgbClr>
                </a:solidFill>
              </a:rPr>
              <a:t>user to understand their process. </a:t>
            </a:r>
          </a:p>
          <a:p>
            <a:pPr marL="359410" indent="-359410">
              <a:buClr>
                <a:srgbClr val="DB94A3"/>
              </a:buClr>
            </a:pP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The second focus was on proper commenting ensuring that the admin will be able to refactor this program easier in the future. 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9D14CB3-B46C-4D52-91C7-9020767C0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500000" flipH="1" flipV="1">
            <a:off x="10901022" y="5639014"/>
            <a:ext cx="865742" cy="628383"/>
            <a:chOff x="558167" y="958515"/>
            <a:chExt cx="865742" cy="628383"/>
          </a:xfrm>
          <a:solidFill>
            <a:schemeClr val="accent3"/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A77D7F4-D3A2-4801-9AC3-6626FDE15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>
              <a:off x="558167" y="1122160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E62BACE-7CE7-442A-BFFB-8BC57C446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959170" y="95851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95E1464-F8FF-467B-BC7A-2DB63FD73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H="1">
            <a:off x="9919495" y="3291143"/>
            <a:ext cx="1785983" cy="2208479"/>
            <a:chOff x="2725201" y="4453039"/>
            <a:chExt cx="1785983" cy="2208479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D9EF77E-636A-4F91-8AC6-2926F2512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0" flipH="1">
              <a:off x="3618192" y="4453039"/>
              <a:ext cx="0" cy="22084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F9F8CE5-DA1D-4DAF-A044-400C40169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738439" y="5243393"/>
              <a:ext cx="176093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C47A2FE-4826-4485-B3C0-56DF9A73A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2725201" y="4861779"/>
              <a:ext cx="1785983" cy="1799739"/>
            </a:xfrm>
            <a:custGeom>
              <a:avLst/>
              <a:gdLst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892991 w 1785983"/>
                <a:gd name="connsiteY8" fmla="*/ 1795123 h 1799739"/>
                <a:gd name="connsiteX9" fmla="*/ 763082 w 1785983"/>
                <a:gd name="connsiteY9" fmla="*/ 1694835 h 1799739"/>
                <a:gd name="connsiteX10" fmla="*/ 379877 w 1785983"/>
                <a:gd name="connsiteY10" fmla="*/ 3722 h 1799739"/>
                <a:gd name="connsiteX11" fmla="*/ 440819 w 1785983"/>
                <a:gd name="connsiteY11" fmla="*/ 59 h 1799739"/>
                <a:gd name="connsiteX0" fmla="*/ 440819 w 1785983"/>
                <a:gd name="connsiteY0" fmla="*/ 59 h 1849891"/>
                <a:gd name="connsiteX1" fmla="*/ 845918 w 1785983"/>
                <a:gd name="connsiteY1" fmla="*/ 261596 h 1849891"/>
                <a:gd name="connsiteX2" fmla="*/ 892992 w 1785983"/>
                <a:gd name="connsiteY2" fmla="*/ 360758 h 1849891"/>
                <a:gd name="connsiteX3" fmla="*/ 892992 w 1785983"/>
                <a:gd name="connsiteY3" fmla="*/ 365372 h 1849891"/>
                <a:gd name="connsiteX4" fmla="*/ 940065 w 1785983"/>
                <a:gd name="connsiteY4" fmla="*/ 266212 h 1849891"/>
                <a:gd name="connsiteX5" fmla="*/ 1406106 w 1785983"/>
                <a:gd name="connsiteY5" fmla="*/ 8338 h 1849891"/>
                <a:gd name="connsiteX6" fmla="*/ 1022901 w 1785983"/>
                <a:gd name="connsiteY6" fmla="*/ 1699451 h 1849891"/>
                <a:gd name="connsiteX7" fmla="*/ 892991 w 1785983"/>
                <a:gd name="connsiteY7" fmla="*/ 1799739 h 1849891"/>
                <a:gd name="connsiteX8" fmla="*/ 838223 w 1785983"/>
                <a:gd name="connsiteY8" fmla="*/ 1849891 h 1849891"/>
                <a:gd name="connsiteX9" fmla="*/ 763082 w 1785983"/>
                <a:gd name="connsiteY9" fmla="*/ 1694835 h 1849891"/>
                <a:gd name="connsiteX10" fmla="*/ 379877 w 1785983"/>
                <a:gd name="connsiteY10" fmla="*/ 3722 h 1849891"/>
                <a:gd name="connsiteX11" fmla="*/ 440819 w 1785983"/>
                <a:gd name="connsiteY11" fmla="*/ 59 h 1849891"/>
                <a:gd name="connsiteX0" fmla="*/ 440819 w 1785983"/>
                <a:gd name="connsiteY0" fmla="*/ 59 h 1799739"/>
                <a:gd name="connsiteX1" fmla="*/ 845918 w 1785983"/>
                <a:gd name="connsiteY1" fmla="*/ 261596 h 1799739"/>
                <a:gd name="connsiteX2" fmla="*/ 892992 w 1785983"/>
                <a:gd name="connsiteY2" fmla="*/ 360758 h 1799739"/>
                <a:gd name="connsiteX3" fmla="*/ 892992 w 1785983"/>
                <a:gd name="connsiteY3" fmla="*/ 365372 h 1799739"/>
                <a:gd name="connsiteX4" fmla="*/ 940065 w 1785983"/>
                <a:gd name="connsiteY4" fmla="*/ 266212 h 1799739"/>
                <a:gd name="connsiteX5" fmla="*/ 1406106 w 1785983"/>
                <a:gd name="connsiteY5" fmla="*/ 8338 h 1799739"/>
                <a:gd name="connsiteX6" fmla="*/ 1022901 w 1785983"/>
                <a:gd name="connsiteY6" fmla="*/ 1699451 h 1799739"/>
                <a:gd name="connsiteX7" fmla="*/ 892991 w 1785983"/>
                <a:gd name="connsiteY7" fmla="*/ 1799739 h 1799739"/>
                <a:gd name="connsiteX8" fmla="*/ 763082 w 1785983"/>
                <a:gd name="connsiteY8" fmla="*/ 1694835 h 1799739"/>
                <a:gd name="connsiteX9" fmla="*/ 379877 w 1785983"/>
                <a:gd name="connsiteY9" fmla="*/ 3722 h 1799739"/>
                <a:gd name="connsiteX10" fmla="*/ 440819 w 1785983"/>
                <a:gd name="connsiteY10" fmla="*/ 59 h 17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5983" h="1799739">
                  <a:moveTo>
                    <a:pt x="440819" y="59"/>
                  </a:moveTo>
                  <a:cubicBezTo>
                    <a:pt x="584367" y="2557"/>
                    <a:pt x="735105" y="83293"/>
                    <a:pt x="845918" y="261596"/>
                  </a:cubicBezTo>
                  <a:lnTo>
                    <a:pt x="892992" y="360758"/>
                  </a:lnTo>
                  <a:lnTo>
                    <a:pt x="892992" y="365372"/>
                  </a:lnTo>
                  <a:lnTo>
                    <a:pt x="940065" y="266212"/>
                  </a:lnTo>
                  <a:cubicBezTo>
                    <a:pt x="1066709" y="62437"/>
                    <a:pt x="1245499" y="-13903"/>
                    <a:pt x="1406106" y="8338"/>
                  </a:cubicBezTo>
                  <a:cubicBezTo>
                    <a:pt x="1827702" y="66720"/>
                    <a:pt x="2124001" y="804388"/>
                    <a:pt x="1022901" y="1699451"/>
                  </a:cubicBezTo>
                  <a:lnTo>
                    <a:pt x="892991" y="1799739"/>
                  </a:lnTo>
                  <a:lnTo>
                    <a:pt x="763082" y="1694835"/>
                  </a:lnTo>
                  <a:cubicBezTo>
                    <a:pt x="-338018" y="799772"/>
                    <a:pt x="-41719" y="62104"/>
                    <a:pt x="379877" y="3722"/>
                  </a:cubicBezTo>
                  <a:cubicBezTo>
                    <a:pt x="399953" y="942"/>
                    <a:pt x="420313" y="-298"/>
                    <a:pt x="440819" y="59"/>
                  </a:cubicBez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66" name="Rectangle 30">
              <a:extLst>
                <a:ext uri="{FF2B5EF4-FFF2-40B4-BE49-F238E27FC236}">
                  <a16:creationId xmlns:a16="http://schemas.microsoft.com/office/drawing/2014/main" id="{A9D0A0EF-4934-4E46-A33A-95E5D932D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124232" y="5447997"/>
              <a:ext cx="987915" cy="987915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30">
              <a:extLst>
                <a:ext uri="{FF2B5EF4-FFF2-40B4-BE49-F238E27FC236}">
                  <a16:creationId xmlns:a16="http://schemas.microsoft.com/office/drawing/2014/main" id="{EA389321-1892-4D9B-9F10-CA83BC15F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315029" y="5983110"/>
              <a:ext cx="606323" cy="606323"/>
            </a:xfrm>
            <a:custGeom>
              <a:avLst/>
              <a:gdLst>
                <a:gd name="connsiteX0" fmla="*/ 0 w 1302493"/>
                <a:gd name="connsiteY0" fmla="*/ 0 h 1302493"/>
                <a:gd name="connsiteX1" fmla="*/ 1302493 w 1302493"/>
                <a:gd name="connsiteY1" fmla="*/ 0 h 1302493"/>
                <a:gd name="connsiteX2" fmla="*/ 1302493 w 1302493"/>
                <a:gd name="connsiteY2" fmla="*/ 1302493 h 1302493"/>
                <a:gd name="connsiteX3" fmla="*/ 0 w 1302493"/>
                <a:gd name="connsiteY3" fmla="*/ 1302493 h 1302493"/>
                <a:gd name="connsiteX4" fmla="*/ 0 w 1302493"/>
                <a:gd name="connsiteY4" fmla="*/ 0 h 1302493"/>
                <a:gd name="connsiteX0" fmla="*/ 1302493 w 1393933"/>
                <a:gd name="connsiteY0" fmla="*/ 1302493 h 1393933"/>
                <a:gd name="connsiteX1" fmla="*/ 0 w 1393933"/>
                <a:gd name="connsiteY1" fmla="*/ 1302493 h 1393933"/>
                <a:gd name="connsiteX2" fmla="*/ 0 w 1393933"/>
                <a:gd name="connsiteY2" fmla="*/ 0 h 1393933"/>
                <a:gd name="connsiteX3" fmla="*/ 1302493 w 1393933"/>
                <a:gd name="connsiteY3" fmla="*/ 0 h 1393933"/>
                <a:gd name="connsiteX4" fmla="*/ 1393933 w 1393933"/>
                <a:gd name="connsiteY4" fmla="*/ 1393933 h 1393933"/>
                <a:gd name="connsiteX0" fmla="*/ 0 w 1393933"/>
                <a:gd name="connsiteY0" fmla="*/ 1302493 h 1393933"/>
                <a:gd name="connsiteX1" fmla="*/ 0 w 1393933"/>
                <a:gd name="connsiteY1" fmla="*/ 0 h 1393933"/>
                <a:gd name="connsiteX2" fmla="*/ 1302493 w 1393933"/>
                <a:gd name="connsiteY2" fmla="*/ 0 h 1393933"/>
                <a:gd name="connsiteX3" fmla="*/ 1393933 w 1393933"/>
                <a:gd name="connsiteY3" fmla="*/ 1393933 h 1393933"/>
                <a:gd name="connsiteX0" fmla="*/ 0 w 1302493"/>
                <a:gd name="connsiteY0" fmla="*/ 1302493 h 1302493"/>
                <a:gd name="connsiteX1" fmla="*/ 0 w 1302493"/>
                <a:gd name="connsiteY1" fmla="*/ 0 h 1302493"/>
                <a:gd name="connsiteX2" fmla="*/ 1302493 w 1302493"/>
                <a:gd name="connsiteY2" fmla="*/ 0 h 130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493" h="1302493">
                  <a:moveTo>
                    <a:pt x="0" y="1302493"/>
                  </a:moveTo>
                  <a:lnTo>
                    <a:pt x="0" y="0"/>
                  </a:lnTo>
                  <a:lnTo>
                    <a:pt x="1302493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9F93B70-A436-473C-A7CE-540999A59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V="1">
            <a:off x="10854193" y="5280732"/>
            <a:ext cx="864005" cy="1032464"/>
            <a:chOff x="2207971" y="2384401"/>
            <a:chExt cx="864005" cy="1032464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78ABD64-1B50-4D55-BC1F-146CC4D6E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2207971" y="2856305"/>
              <a:ext cx="464739" cy="464739"/>
            </a:xfrm>
            <a:custGeom>
              <a:avLst/>
              <a:gdLst>
                <a:gd name="connsiteX0" fmla="*/ 464132 w 464739"/>
                <a:gd name="connsiteY0" fmla="*/ 463881 h 464739"/>
                <a:gd name="connsiteX1" fmla="*/ 463891 w 464739"/>
                <a:gd name="connsiteY1" fmla="*/ 463892 h 464739"/>
                <a:gd name="connsiteX2" fmla="*/ 463880 w 464739"/>
                <a:gd name="connsiteY2" fmla="*/ 464132 h 464739"/>
                <a:gd name="connsiteX3" fmla="*/ 463651 w 464739"/>
                <a:gd name="connsiteY3" fmla="*/ 463904 h 464739"/>
                <a:gd name="connsiteX4" fmla="*/ 446142 w 464739"/>
                <a:gd name="connsiteY4" fmla="*/ 464739 h 464739"/>
                <a:gd name="connsiteX5" fmla="*/ 130673 w 464739"/>
                <a:gd name="connsiteY5" fmla="*/ 334067 h 464739"/>
                <a:gd name="connsiteX6" fmla="*/ 0 w 464739"/>
                <a:gd name="connsiteY6" fmla="*/ 18597 h 464739"/>
                <a:gd name="connsiteX7" fmla="*/ 836 w 464739"/>
                <a:gd name="connsiteY7" fmla="*/ 1089 h 464739"/>
                <a:gd name="connsiteX8" fmla="*/ 607 w 464739"/>
                <a:gd name="connsiteY8" fmla="*/ 859 h 464739"/>
                <a:gd name="connsiteX9" fmla="*/ 848 w 464739"/>
                <a:gd name="connsiteY9" fmla="*/ 848 h 464739"/>
                <a:gd name="connsiteX10" fmla="*/ 859 w 464739"/>
                <a:gd name="connsiteY10" fmla="*/ 607 h 464739"/>
                <a:gd name="connsiteX11" fmla="*/ 1089 w 464739"/>
                <a:gd name="connsiteY11" fmla="*/ 836 h 464739"/>
                <a:gd name="connsiteX12" fmla="*/ 18597 w 464739"/>
                <a:gd name="connsiteY12" fmla="*/ 0 h 464739"/>
                <a:gd name="connsiteX13" fmla="*/ 334067 w 464739"/>
                <a:gd name="connsiteY13" fmla="*/ 130672 h 464739"/>
                <a:gd name="connsiteX14" fmla="*/ 464739 w 464739"/>
                <a:gd name="connsiteY14" fmla="*/ 446142 h 464739"/>
                <a:gd name="connsiteX15" fmla="*/ 463903 w 464739"/>
                <a:gd name="connsiteY15" fmla="*/ 463652 h 46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9" h="464739">
                  <a:moveTo>
                    <a:pt x="464132" y="463881"/>
                  </a:moveTo>
                  <a:lnTo>
                    <a:pt x="463891" y="463892"/>
                  </a:lnTo>
                  <a:lnTo>
                    <a:pt x="463880" y="464132"/>
                  </a:lnTo>
                  <a:lnTo>
                    <a:pt x="463651" y="463904"/>
                  </a:lnTo>
                  <a:lnTo>
                    <a:pt x="446142" y="464739"/>
                  </a:lnTo>
                  <a:cubicBezTo>
                    <a:pt x="331965" y="464739"/>
                    <a:pt x="217787" y="421182"/>
                    <a:pt x="130673" y="334067"/>
                  </a:cubicBezTo>
                  <a:cubicBezTo>
                    <a:pt x="43558" y="246953"/>
                    <a:pt x="1" y="132775"/>
                    <a:pt x="0" y="18597"/>
                  </a:cubicBezTo>
                  <a:lnTo>
                    <a:pt x="836" y="1089"/>
                  </a:lnTo>
                  <a:lnTo>
                    <a:pt x="607" y="859"/>
                  </a:lnTo>
                  <a:lnTo>
                    <a:pt x="848" y="848"/>
                  </a:lnTo>
                  <a:lnTo>
                    <a:pt x="859" y="607"/>
                  </a:lnTo>
                  <a:lnTo>
                    <a:pt x="1089" y="836"/>
                  </a:lnTo>
                  <a:lnTo>
                    <a:pt x="18597" y="0"/>
                  </a:lnTo>
                  <a:cubicBezTo>
                    <a:pt x="132775" y="0"/>
                    <a:pt x="246952" y="43557"/>
                    <a:pt x="334067" y="130672"/>
                  </a:cubicBezTo>
                  <a:cubicBezTo>
                    <a:pt x="421182" y="217787"/>
                    <a:pt x="464739" y="331964"/>
                    <a:pt x="464739" y="446142"/>
                  </a:cubicBezTo>
                  <a:lnTo>
                    <a:pt x="463903" y="463652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7FC7EAA-9D36-4047-8A25-796E944D1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607238" y="2688467"/>
              <a:ext cx="464738" cy="464738"/>
            </a:xfrm>
            <a:custGeom>
              <a:avLst/>
              <a:gdLst>
                <a:gd name="connsiteX0" fmla="*/ 446142 w 464738"/>
                <a:gd name="connsiteY0" fmla="*/ 464738 h 464738"/>
                <a:gd name="connsiteX1" fmla="*/ 130673 w 464738"/>
                <a:gd name="connsiteY1" fmla="*/ 334066 h 464738"/>
                <a:gd name="connsiteX2" fmla="*/ 0 w 464738"/>
                <a:gd name="connsiteY2" fmla="*/ 18596 h 464738"/>
                <a:gd name="connsiteX3" fmla="*/ 836 w 464738"/>
                <a:gd name="connsiteY3" fmla="*/ 1089 h 464738"/>
                <a:gd name="connsiteX4" fmla="*/ 606 w 464738"/>
                <a:gd name="connsiteY4" fmla="*/ 859 h 464738"/>
                <a:gd name="connsiteX5" fmla="*/ 848 w 464738"/>
                <a:gd name="connsiteY5" fmla="*/ 848 h 464738"/>
                <a:gd name="connsiteX6" fmla="*/ 859 w 464738"/>
                <a:gd name="connsiteY6" fmla="*/ 606 h 464738"/>
                <a:gd name="connsiteX7" fmla="*/ 1089 w 464738"/>
                <a:gd name="connsiteY7" fmla="*/ 836 h 464738"/>
                <a:gd name="connsiteX8" fmla="*/ 18596 w 464738"/>
                <a:gd name="connsiteY8" fmla="*/ 0 h 464738"/>
                <a:gd name="connsiteX9" fmla="*/ 334066 w 464738"/>
                <a:gd name="connsiteY9" fmla="*/ 130672 h 464738"/>
                <a:gd name="connsiteX10" fmla="*/ 464738 w 464738"/>
                <a:gd name="connsiteY10" fmla="*/ 446142 h 464738"/>
                <a:gd name="connsiteX11" fmla="*/ 463902 w 464738"/>
                <a:gd name="connsiteY11" fmla="*/ 463650 h 464738"/>
                <a:gd name="connsiteX12" fmla="*/ 464132 w 464738"/>
                <a:gd name="connsiteY12" fmla="*/ 463880 h 464738"/>
                <a:gd name="connsiteX13" fmla="*/ 463891 w 464738"/>
                <a:gd name="connsiteY13" fmla="*/ 463892 h 464738"/>
                <a:gd name="connsiteX14" fmla="*/ 463879 w 464738"/>
                <a:gd name="connsiteY14" fmla="*/ 464132 h 464738"/>
                <a:gd name="connsiteX15" fmla="*/ 463650 w 464738"/>
                <a:gd name="connsiteY15" fmla="*/ 463903 h 46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4738" h="464738">
                  <a:moveTo>
                    <a:pt x="446142" y="464738"/>
                  </a:moveTo>
                  <a:cubicBezTo>
                    <a:pt x="331965" y="464738"/>
                    <a:pt x="217787" y="421181"/>
                    <a:pt x="130673" y="334066"/>
                  </a:cubicBezTo>
                  <a:cubicBezTo>
                    <a:pt x="43558" y="246952"/>
                    <a:pt x="1" y="132774"/>
                    <a:pt x="0" y="18596"/>
                  </a:cubicBezTo>
                  <a:lnTo>
                    <a:pt x="836" y="1089"/>
                  </a:lnTo>
                  <a:lnTo>
                    <a:pt x="606" y="859"/>
                  </a:lnTo>
                  <a:lnTo>
                    <a:pt x="848" y="848"/>
                  </a:lnTo>
                  <a:lnTo>
                    <a:pt x="859" y="606"/>
                  </a:lnTo>
                  <a:lnTo>
                    <a:pt x="1089" y="836"/>
                  </a:lnTo>
                  <a:lnTo>
                    <a:pt x="18596" y="0"/>
                  </a:lnTo>
                  <a:cubicBezTo>
                    <a:pt x="132774" y="0"/>
                    <a:pt x="246951" y="43557"/>
                    <a:pt x="334066" y="130672"/>
                  </a:cubicBezTo>
                  <a:cubicBezTo>
                    <a:pt x="421181" y="217787"/>
                    <a:pt x="464738" y="331964"/>
                    <a:pt x="464738" y="446142"/>
                  </a:cubicBezTo>
                  <a:lnTo>
                    <a:pt x="463902" y="463650"/>
                  </a:lnTo>
                  <a:lnTo>
                    <a:pt x="464132" y="463880"/>
                  </a:lnTo>
                  <a:lnTo>
                    <a:pt x="463891" y="463892"/>
                  </a:lnTo>
                  <a:lnTo>
                    <a:pt x="463879" y="464132"/>
                  </a:lnTo>
                  <a:lnTo>
                    <a:pt x="463650" y="463903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C72E6B1-2CDE-4B76-BB57-54923A35BC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40769" y="2384401"/>
              <a:ext cx="313009" cy="1032464"/>
              <a:chOff x="2440769" y="2384401"/>
              <a:chExt cx="313009" cy="1032464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A618DA4-FD3B-435B-9077-6643BD6C9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0" flipH="1">
                <a:off x="2440769" y="2516865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579CD8F-9756-4DC0-A735-0CA77A8734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8100000" flipH="1">
                <a:off x="2753778" y="2384401"/>
                <a:ext cx="0" cy="9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6552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6A5661-2CFE-478C-BAC3-729F393F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D8CEF-0811-DC3C-5883-2AC0B951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2252663"/>
            <a:ext cx="4457200" cy="23495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Challenges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7BE8CD-E348-464A-82CC-7EF7AA828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9771" y="649304"/>
            <a:ext cx="913428" cy="1315264"/>
            <a:chOff x="999771" y="649304"/>
            <a:chExt cx="913428" cy="131526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CC82D2-4C4A-4C67-8483-5199F97B3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999771" y="932104"/>
              <a:ext cx="913428" cy="1032464"/>
              <a:chOff x="999771" y="932104"/>
              <a:chExt cx="913428" cy="10324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0D2391D-AA33-4F5E-BD96-B42D93DED2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V="1">
                <a:off x="1047457" y="1290386"/>
                <a:ext cx="865742" cy="628383"/>
                <a:chOff x="558167" y="958515"/>
                <a:chExt cx="865742" cy="628383"/>
              </a:xfrm>
              <a:solidFill>
                <a:schemeClr val="accent3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BE166DCE-539D-4C74-9C9D-AC000BA2F8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8100000" flipH="1">
                  <a:off x="558167" y="1122160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CC6BEB5-DA1F-4F9E-BA5D-8F892A0FB8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5400000" flipH="1">
                  <a:off x="959170" y="95851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solidFill>
                  <a:schemeClr val="accent4">
                    <a:alpha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0300EB9-093C-4C32-A212-821D7AC082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0800000" flipH="1" flipV="1">
                <a:off x="999771" y="932104"/>
                <a:ext cx="864005" cy="1032464"/>
                <a:chOff x="2207971" y="2384401"/>
                <a:chExt cx="864005" cy="1032464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FC97B3C-CF0E-4C93-AA39-7A677A12C5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2207971" y="2856305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0943F14E-6185-4A31-8318-2088A05F5C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0800000">
                  <a:off x="2607238" y="2688467"/>
                  <a:ext cx="464738" cy="464738"/>
                </a:xfrm>
                <a:custGeom>
                  <a:avLst/>
                  <a:gdLst>
                    <a:gd name="connsiteX0" fmla="*/ 446142 w 464738"/>
                    <a:gd name="connsiteY0" fmla="*/ 464738 h 464738"/>
                    <a:gd name="connsiteX1" fmla="*/ 130673 w 464738"/>
                    <a:gd name="connsiteY1" fmla="*/ 334066 h 464738"/>
                    <a:gd name="connsiteX2" fmla="*/ 0 w 464738"/>
                    <a:gd name="connsiteY2" fmla="*/ 18596 h 464738"/>
                    <a:gd name="connsiteX3" fmla="*/ 836 w 464738"/>
                    <a:gd name="connsiteY3" fmla="*/ 1089 h 464738"/>
                    <a:gd name="connsiteX4" fmla="*/ 606 w 464738"/>
                    <a:gd name="connsiteY4" fmla="*/ 859 h 464738"/>
                    <a:gd name="connsiteX5" fmla="*/ 848 w 464738"/>
                    <a:gd name="connsiteY5" fmla="*/ 848 h 464738"/>
                    <a:gd name="connsiteX6" fmla="*/ 859 w 464738"/>
                    <a:gd name="connsiteY6" fmla="*/ 606 h 464738"/>
                    <a:gd name="connsiteX7" fmla="*/ 1089 w 464738"/>
                    <a:gd name="connsiteY7" fmla="*/ 836 h 464738"/>
                    <a:gd name="connsiteX8" fmla="*/ 18596 w 464738"/>
                    <a:gd name="connsiteY8" fmla="*/ 0 h 464738"/>
                    <a:gd name="connsiteX9" fmla="*/ 334066 w 464738"/>
                    <a:gd name="connsiteY9" fmla="*/ 130672 h 464738"/>
                    <a:gd name="connsiteX10" fmla="*/ 464738 w 464738"/>
                    <a:gd name="connsiteY10" fmla="*/ 446142 h 464738"/>
                    <a:gd name="connsiteX11" fmla="*/ 463902 w 464738"/>
                    <a:gd name="connsiteY11" fmla="*/ 463650 h 464738"/>
                    <a:gd name="connsiteX12" fmla="*/ 464132 w 464738"/>
                    <a:gd name="connsiteY12" fmla="*/ 463880 h 464738"/>
                    <a:gd name="connsiteX13" fmla="*/ 463891 w 464738"/>
                    <a:gd name="connsiteY13" fmla="*/ 463892 h 464738"/>
                    <a:gd name="connsiteX14" fmla="*/ 463879 w 464738"/>
                    <a:gd name="connsiteY14" fmla="*/ 464132 h 464738"/>
                    <a:gd name="connsiteX15" fmla="*/ 463650 w 464738"/>
                    <a:gd name="connsiteY15" fmla="*/ 463903 h 464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8" h="464738">
                      <a:moveTo>
                        <a:pt x="446142" y="464738"/>
                      </a:moveTo>
                      <a:cubicBezTo>
                        <a:pt x="331965" y="464738"/>
                        <a:pt x="217787" y="421181"/>
                        <a:pt x="130673" y="334066"/>
                      </a:cubicBezTo>
                      <a:cubicBezTo>
                        <a:pt x="43558" y="246952"/>
                        <a:pt x="1" y="132774"/>
                        <a:pt x="0" y="18596"/>
                      </a:cubicBezTo>
                      <a:lnTo>
                        <a:pt x="836" y="1089"/>
                      </a:lnTo>
                      <a:lnTo>
                        <a:pt x="606" y="859"/>
                      </a:lnTo>
                      <a:lnTo>
                        <a:pt x="848" y="848"/>
                      </a:lnTo>
                      <a:lnTo>
                        <a:pt x="859" y="606"/>
                      </a:lnTo>
                      <a:lnTo>
                        <a:pt x="1089" y="836"/>
                      </a:lnTo>
                      <a:lnTo>
                        <a:pt x="18596" y="0"/>
                      </a:lnTo>
                      <a:cubicBezTo>
                        <a:pt x="132774" y="0"/>
                        <a:pt x="246951" y="43557"/>
                        <a:pt x="334066" y="130672"/>
                      </a:cubicBezTo>
                      <a:cubicBezTo>
                        <a:pt x="421181" y="217787"/>
                        <a:pt x="464738" y="331964"/>
                        <a:pt x="464738" y="446142"/>
                      </a:cubicBezTo>
                      <a:lnTo>
                        <a:pt x="463902" y="463650"/>
                      </a:lnTo>
                      <a:lnTo>
                        <a:pt x="464132" y="463880"/>
                      </a:lnTo>
                      <a:lnTo>
                        <a:pt x="463891" y="463892"/>
                      </a:lnTo>
                      <a:lnTo>
                        <a:pt x="463879" y="464132"/>
                      </a:lnTo>
                      <a:lnTo>
                        <a:pt x="463650" y="463903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3B56658-371E-446B-B30D-D4EA2A88A9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2440769" y="2384401"/>
                  <a:ext cx="313009" cy="1032464"/>
                  <a:chOff x="2440769" y="2384401"/>
                  <a:chExt cx="313009" cy="103246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68979FB-2943-4091-A490-D9F8695DF0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2440769" y="2516865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378C39C-3FC0-4521-8336-33A86391920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8100000" flipH="1">
                    <a:off x="2753778" y="2384401"/>
                    <a:ext cx="0" cy="9000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C6951D-2EAF-4333-B8A8-F473DC3B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437136" y="649304"/>
              <a:ext cx="388541" cy="388541"/>
              <a:chOff x="5752675" y="5440856"/>
              <a:chExt cx="388541" cy="38854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3E77698-5758-433A-9DF3-3BE43B6FB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5800801" y="5488982"/>
                <a:ext cx="340415" cy="34041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47FF7F-75A9-438D-8BA7-428BF7697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52675" y="5440856"/>
                <a:ext cx="340415" cy="34041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F2B69-E617-2CF6-36EC-CBD96294B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1" y="1079499"/>
            <a:ext cx="4457200" cy="46894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 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2FB15-159A-C8E3-254F-363FABD788A2}"/>
              </a:ext>
            </a:extLst>
          </p:cNvPr>
          <p:cNvSpPr txBox="1"/>
          <p:nvPr/>
        </p:nvSpPr>
        <p:spPr>
          <a:xfrm>
            <a:off x="6690101" y="1149457"/>
            <a:ext cx="44041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Challenges found during development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57022F-4369-61AE-3AB9-FA53AC33EFE6}"/>
              </a:ext>
            </a:extLst>
          </p:cNvPr>
          <p:cNvSpPr txBox="1"/>
          <p:nvPr/>
        </p:nvSpPr>
        <p:spPr>
          <a:xfrm>
            <a:off x="6761135" y="1640237"/>
            <a:ext cx="408122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Not using a dependency manager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Getting 100% code coverage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FileIO</a:t>
            </a:r>
            <a:r>
              <a:rPr lang="en-US" dirty="0"/>
              <a:t> integration changes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97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EB9A9-3629-4209-8829-96A6458D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1089025"/>
            <a:ext cx="7797799" cy="1532951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Thank you!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4987925" y="2840038"/>
            <a:chExt cx="2216150" cy="11779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377703171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251A2F"/>
      </a:dk2>
      <a:lt2>
        <a:srgbClr val="F0F3F3"/>
      </a:lt2>
      <a:accent1>
        <a:srgbClr val="C34D66"/>
      </a:accent1>
      <a:accent2>
        <a:srgbClr val="B13B86"/>
      </a:accent2>
      <a:accent3>
        <a:srgbClr val="BE4DC3"/>
      </a:accent3>
      <a:accent4>
        <a:srgbClr val="7A3BB1"/>
      </a:accent4>
      <a:accent5>
        <a:srgbClr val="5B4DC3"/>
      </a:accent5>
      <a:accent6>
        <a:srgbClr val="3B5EB1"/>
      </a:accent6>
      <a:hlink>
        <a:srgbClr val="7454C6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LeafVTI</vt:lpstr>
      <vt:lpstr>Milestone 7</vt:lpstr>
      <vt:lpstr>Functional introduction</vt:lpstr>
      <vt:lpstr>UML of main application</vt:lpstr>
      <vt:lpstr>Flow chart of main program</vt:lpstr>
      <vt:lpstr>Design choices </vt:lpstr>
      <vt:lpstr>Goals</vt:lpstr>
      <vt:lpstr>Challenges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122</cp:revision>
  <dcterms:created xsi:type="dcterms:W3CDTF">2023-11-05T23:43:13Z</dcterms:created>
  <dcterms:modified xsi:type="dcterms:W3CDTF">2023-11-06T00:13:16Z</dcterms:modified>
</cp:coreProperties>
</file>