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1250" r:id="rId3"/>
    <p:sldId id="1254" r:id="rId4"/>
    <p:sldId id="1245" r:id="rId5"/>
    <p:sldId id="1246" r:id="rId6"/>
    <p:sldId id="1251" r:id="rId7"/>
    <p:sldId id="1247" r:id="rId8"/>
    <p:sldId id="1248" r:id="rId9"/>
    <p:sldId id="1252" r:id="rId10"/>
    <p:sldId id="1253" r:id="rId11"/>
    <p:sldId id="1255" r:id="rId12"/>
    <p:sldId id="1256" r:id="rId13"/>
    <p:sldId id="124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F4FC6-61FA-4B04-A377-FDE319A443ED}" v="3" dt="2023-12-05T17:46:41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parks" userId="9e34460d410d03ce" providerId="LiveId" clId="{BF462BA6-E5C0-427E-AC8C-FB1B8E3944A3}"/>
    <pc:docChg chg="custSel addSld delSld modSld">
      <pc:chgData name="James Sparks" userId="9e34460d410d03ce" providerId="LiveId" clId="{BF462BA6-E5C0-427E-AC8C-FB1B8E3944A3}" dt="2021-10-11T23:09:31.784" v="245" actId="5793"/>
      <pc:docMkLst>
        <pc:docMk/>
      </pc:docMkLst>
      <pc:sldChg chg="addSp delSp modSp mod">
        <pc:chgData name="James Sparks" userId="9e34460d410d03ce" providerId="LiveId" clId="{BF462BA6-E5C0-427E-AC8C-FB1B8E3944A3}" dt="2021-10-10T19:30:25.079" v="192" actId="20577"/>
        <pc:sldMkLst>
          <pc:docMk/>
          <pc:sldMk cId="1548790244" sldId="1236"/>
        </pc:sldMkLst>
        <pc:spChg chg="mod">
          <ac:chgData name="James Sparks" userId="9e34460d410d03ce" providerId="LiveId" clId="{BF462BA6-E5C0-427E-AC8C-FB1B8E3944A3}" dt="2021-10-10T19:30:25.079" v="192" actId="20577"/>
          <ac:spMkLst>
            <pc:docMk/>
            <pc:sldMk cId="1548790244" sldId="1236"/>
            <ac:spMk id="3" creationId="{A7DA0A6A-4D0D-4484-8BBA-7575AFEE6F11}"/>
          </ac:spMkLst>
        </pc:spChg>
        <pc:spChg chg="add del">
          <ac:chgData name="James Sparks" userId="9e34460d410d03ce" providerId="LiveId" clId="{BF462BA6-E5C0-427E-AC8C-FB1B8E3944A3}" dt="2021-10-10T19:28:42.204" v="155" actId="478"/>
          <ac:spMkLst>
            <pc:docMk/>
            <pc:sldMk cId="1548790244" sldId="1236"/>
            <ac:spMk id="4" creationId="{0243AAEB-305A-402E-B5A4-F8E3B1FE253B}"/>
          </ac:spMkLst>
        </pc:spChg>
      </pc:sldChg>
      <pc:sldChg chg="del">
        <pc:chgData name="James Sparks" userId="9e34460d410d03ce" providerId="LiveId" clId="{BF462BA6-E5C0-427E-AC8C-FB1B8E3944A3}" dt="2021-10-04T22:06:10.988" v="0" actId="2696"/>
        <pc:sldMkLst>
          <pc:docMk/>
          <pc:sldMk cId="911297944" sldId="1237"/>
        </pc:sldMkLst>
      </pc:sldChg>
      <pc:sldChg chg="addSp delSp modSp del mod">
        <pc:chgData name="James Sparks" userId="9e34460d410d03ce" providerId="LiveId" clId="{BF462BA6-E5C0-427E-AC8C-FB1B8E3944A3}" dt="2021-10-11T23:09:01.537" v="224" actId="47"/>
        <pc:sldMkLst>
          <pc:docMk/>
          <pc:sldMk cId="2467869295" sldId="1239"/>
        </pc:sldMkLst>
        <pc:spChg chg="mod">
          <ac:chgData name="James Sparks" userId="9e34460d410d03ce" providerId="LiveId" clId="{BF462BA6-E5C0-427E-AC8C-FB1B8E3944A3}" dt="2021-10-04T22:07:24.017" v="91" actId="20577"/>
          <ac:spMkLst>
            <pc:docMk/>
            <pc:sldMk cId="2467869295" sldId="1239"/>
            <ac:spMk id="2" creationId="{FD3961FA-CD8D-4359-B5C4-2927F3C1737D}"/>
          </ac:spMkLst>
        </pc:spChg>
        <pc:spChg chg="add del">
          <ac:chgData name="James Sparks" userId="9e34460d410d03ce" providerId="LiveId" clId="{BF462BA6-E5C0-427E-AC8C-FB1B8E3944A3}" dt="2021-10-11T23:07:48.681" v="193" actId="478"/>
          <ac:spMkLst>
            <pc:docMk/>
            <pc:sldMk cId="2467869295" sldId="1239"/>
            <ac:spMk id="3" creationId="{D1D37E5C-327D-4831-B6EA-6548EA1BCE9E}"/>
          </ac:spMkLst>
        </pc:spChg>
      </pc:sldChg>
      <pc:sldChg chg="modSp mod">
        <pc:chgData name="James Sparks" userId="9e34460d410d03ce" providerId="LiveId" clId="{BF462BA6-E5C0-427E-AC8C-FB1B8E3944A3}" dt="2021-10-04T22:07:47.089" v="148" actId="20577"/>
        <pc:sldMkLst>
          <pc:docMk/>
          <pc:sldMk cId="2461870177" sldId="1241"/>
        </pc:sldMkLst>
        <pc:spChg chg="mod">
          <ac:chgData name="James Sparks" userId="9e34460d410d03ce" providerId="LiveId" clId="{BF462BA6-E5C0-427E-AC8C-FB1B8E3944A3}" dt="2021-10-04T22:07:47.089" v="148" actId="20577"/>
          <ac:spMkLst>
            <pc:docMk/>
            <pc:sldMk cId="2461870177" sldId="1241"/>
            <ac:spMk id="3" creationId="{E8A13F77-4DC4-4596-8577-CE174AE68A4F}"/>
          </ac:spMkLst>
        </pc:spChg>
      </pc:sldChg>
      <pc:sldChg chg="modSp new mod">
        <pc:chgData name="James Sparks" userId="9e34460d410d03ce" providerId="LiveId" clId="{BF462BA6-E5C0-427E-AC8C-FB1B8E3944A3}" dt="2021-10-11T23:09:31.784" v="245" actId="5793"/>
        <pc:sldMkLst>
          <pc:docMk/>
          <pc:sldMk cId="3920182224" sldId="1242"/>
        </pc:sldMkLst>
        <pc:spChg chg="mod">
          <ac:chgData name="James Sparks" userId="9e34460d410d03ce" providerId="LiveId" clId="{BF462BA6-E5C0-427E-AC8C-FB1B8E3944A3}" dt="2021-10-11T23:08:48.915" v="208" actId="20577"/>
          <ac:spMkLst>
            <pc:docMk/>
            <pc:sldMk cId="3920182224" sldId="1242"/>
            <ac:spMk id="2" creationId="{38B4AC7D-725F-450D-9F6F-CAFCF3CA543B}"/>
          </ac:spMkLst>
        </pc:spChg>
        <pc:spChg chg="mod">
          <ac:chgData name="James Sparks" userId="9e34460d410d03ce" providerId="LiveId" clId="{BF462BA6-E5C0-427E-AC8C-FB1B8E3944A3}" dt="2021-10-11T23:09:31.784" v="245" actId="5793"/>
          <ac:spMkLst>
            <pc:docMk/>
            <pc:sldMk cId="3920182224" sldId="1242"/>
            <ac:spMk id="3" creationId="{70E69475-B92D-4127-812A-AC66399D4E6E}"/>
          </ac:spMkLst>
        </pc:spChg>
      </pc:sldChg>
    </pc:docChg>
  </pc:docChgLst>
  <pc:docChgLst>
    <pc:chgData name="James Sparks" userId="9e34460d410d03ce" providerId="LiveId" clId="{BD3D358A-D590-4FA0-B9E7-9FB824749BBB}"/>
    <pc:docChg chg="undo custSel addSld delSld modSld">
      <pc:chgData name="James Sparks" userId="9e34460d410d03ce" providerId="LiveId" clId="{BD3D358A-D590-4FA0-B9E7-9FB824749BBB}" dt="2021-10-03T21:26:23.511" v="113" actId="2696"/>
      <pc:docMkLst>
        <pc:docMk/>
      </pc:docMkLst>
      <pc:sldChg chg="del">
        <pc:chgData name="James Sparks" userId="9e34460d410d03ce" providerId="LiveId" clId="{BD3D358A-D590-4FA0-B9E7-9FB824749BBB}" dt="2021-10-03T21:26:23.511" v="113" actId="2696"/>
        <pc:sldMkLst>
          <pc:docMk/>
          <pc:sldMk cId="3646618582" sldId="1235"/>
        </pc:sldMkLst>
      </pc:sldChg>
      <pc:sldChg chg="modSp new mod">
        <pc:chgData name="James Sparks" userId="9e34460d410d03ce" providerId="LiveId" clId="{BD3D358A-D590-4FA0-B9E7-9FB824749BBB}" dt="2021-10-03T21:26:09.678" v="112" actId="20577"/>
        <pc:sldMkLst>
          <pc:docMk/>
          <pc:sldMk cId="1548790244" sldId="1236"/>
        </pc:sldMkLst>
        <pc:spChg chg="mod">
          <ac:chgData name="James Sparks" userId="9e34460d410d03ce" providerId="LiveId" clId="{BD3D358A-D590-4FA0-B9E7-9FB824749BBB}" dt="2021-10-03T21:26:09.678" v="112" actId="20577"/>
          <ac:spMkLst>
            <pc:docMk/>
            <pc:sldMk cId="1548790244" sldId="1236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11606008-0E35-44EE-8B0E-0F0CF0BB61FD}"/>
    <pc:docChg chg="undo custSel addSld delSld modSld">
      <pc:chgData name="James Sparks" userId="9e34460d410d03ce" providerId="LiveId" clId="{11606008-0E35-44EE-8B0E-0F0CF0BB61FD}" dt="2021-09-16T14:27:50.936" v="1648" actId="20577"/>
      <pc:docMkLst>
        <pc:docMk/>
      </pc:docMkLst>
      <pc:sldChg chg="modSp mod">
        <pc:chgData name="James Sparks" userId="9e34460d410d03ce" providerId="LiveId" clId="{11606008-0E35-44EE-8B0E-0F0CF0BB61FD}" dt="2021-09-16T14:07:09.078" v="1576" actId="20577"/>
        <pc:sldMkLst>
          <pc:docMk/>
          <pc:sldMk cId="2528933181" sldId="615"/>
        </pc:sldMkLst>
        <pc:spChg chg="mod">
          <ac:chgData name="James Sparks" userId="9e34460d410d03ce" providerId="LiveId" clId="{11606008-0E35-44EE-8B0E-0F0CF0BB61FD}" dt="2021-09-16T14:07:09.078" v="1576" actId="20577"/>
          <ac:spMkLst>
            <pc:docMk/>
            <pc:sldMk cId="2528933181" sldId="615"/>
            <ac:spMk id="18434" creationId="{00000000-0000-0000-0000-000000000000}"/>
          </ac:spMkLst>
        </pc:spChg>
        <pc:spChg chg="mod">
          <ac:chgData name="James Sparks" userId="9e34460d410d03ce" providerId="LiveId" clId="{11606008-0E35-44EE-8B0E-0F0CF0BB61FD}" dt="2021-09-16T04:26:57.900" v="940" actId="20577"/>
          <ac:spMkLst>
            <pc:docMk/>
            <pc:sldMk cId="2528933181" sldId="615"/>
            <ac:spMk id="60420" creationId="{00000000-0000-0000-0000-000000000000}"/>
          </ac:spMkLst>
        </pc:spChg>
      </pc:sldChg>
      <pc:sldChg chg="modSp mod">
        <pc:chgData name="James Sparks" userId="9e34460d410d03ce" providerId="LiveId" clId="{11606008-0E35-44EE-8B0E-0F0CF0BB61FD}" dt="2021-09-16T08:29:29.557" v="1558" actId="20577"/>
        <pc:sldMkLst>
          <pc:docMk/>
          <pc:sldMk cId="669545135" sldId="1234"/>
        </pc:sldMkLst>
        <pc:spChg chg="mod">
          <ac:chgData name="James Sparks" userId="9e34460d410d03ce" providerId="LiveId" clId="{11606008-0E35-44EE-8B0E-0F0CF0BB61FD}" dt="2021-09-16T08:29:29.557" v="1558" actId="20577"/>
          <ac:spMkLst>
            <pc:docMk/>
            <pc:sldMk cId="669545135" sldId="1234"/>
            <ac:spMk id="3" creationId="{A89A73FB-48FE-4759-BF57-5EAEFE8C6AF2}"/>
          </ac:spMkLst>
        </pc:spChg>
      </pc:sldChg>
      <pc:sldChg chg="addSp delSp modSp new del mod setBg addAnim modAnim">
        <pc:chgData name="James Sparks" userId="9e34460d410d03ce" providerId="LiveId" clId="{11606008-0E35-44EE-8B0E-0F0CF0BB61FD}" dt="2021-09-12T21:31:45.601" v="792" actId="2696"/>
        <pc:sldMkLst>
          <pc:docMk/>
          <pc:sldMk cId="2499102778" sldId="1236"/>
        </pc:sldMkLst>
        <pc:spChg chg="mod ord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2" creationId="{DFCC3FE3-A8EC-44F5-9C3A-F899187AB260}"/>
          </ac:spMkLst>
        </pc:spChg>
        <pc:spChg chg="add del">
          <ac:chgData name="James Sparks" userId="9e34460d410d03ce" providerId="LiveId" clId="{11606008-0E35-44EE-8B0E-0F0CF0BB61FD}" dt="2021-09-12T21:26:53.087" v="669" actId="26606"/>
          <ac:spMkLst>
            <pc:docMk/>
            <pc:sldMk cId="2499102778" sldId="1236"/>
            <ac:spMk id="37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26:53.087" v="669" actId="26606"/>
          <ac:spMkLst>
            <pc:docMk/>
            <pc:sldMk cId="2499102778" sldId="1236"/>
            <ac:spMk id="39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27:09.867" v="673" actId="26606"/>
          <ac:spMkLst>
            <pc:docMk/>
            <pc:sldMk cId="2499102778" sldId="1236"/>
            <ac:spMk id="41" creationId="{0BC7D22A-3C31-4046-A4DD-443AA6A6D398}"/>
          </ac:spMkLst>
        </pc:spChg>
        <pc:spChg chg="add del">
          <ac:chgData name="James Sparks" userId="9e34460d410d03ce" providerId="LiveId" clId="{11606008-0E35-44EE-8B0E-0F0CF0BB61FD}" dt="2021-09-12T21:27:09.867" v="673" actId="26606"/>
          <ac:spMkLst>
            <pc:docMk/>
            <pc:sldMk cId="2499102778" sldId="1236"/>
            <ac:spMk id="70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27:09.867" v="673" actId="26606"/>
          <ac:spMkLst>
            <pc:docMk/>
            <pc:sldMk cId="2499102778" sldId="1236"/>
            <ac:spMk id="71" creationId="{51268182-6E4D-42DF-81E8-EF1F829BCE0B}"/>
          </ac:spMkLst>
        </pc:spChg>
        <pc:spChg chg="add del">
          <ac:chgData name="James Sparks" userId="9e34460d410d03ce" providerId="LiveId" clId="{11606008-0E35-44EE-8B0E-0F0CF0BB61FD}" dt="2021-09-12T21:27:09.867" v="673" actId="26606"/>
          <ac:spMkLst>
            <pc:docMk/>
            <pc:sldMk cId="2499102778" sldId="1236"/>
            <ac:spMk id="72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27:09.867" v="673" actId="26606"/>
          <ac:spMkLst>
            <pc:docMk/>
            <pc:sldMk cId="2499102778" sldId="1236"/>
            <ac:spMk id="73" creationId="{6292912F-F5FC-4001-9EA1-927D886F6FE5}"/>
          </ac:spMkLst>
        </pc:spChg>
        <pc:spChg chg="add del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06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08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10" creationId="{FA94DED7-0A28-4AD9-8747-E94113225016}"/>
          </ac:spMkLst>
        </pc:spChg>
        <pc:spChg chg="add del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12" creationId="{6F175609-91A3-416E-BC3D-7548FDE02910}"/>
          </ac:spMkLst>
        </pc:spChg>
        <pc:spChg chg="add del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14" creationId="{9A3B0D54-9DF0-4FF8-A0AA-B4234DF358EF}"/>
          </ac:spMkLst>
        </pc:spChg>
        <pc:spChg chg="add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47" creationId="{DE91395A-2D18-4AF6-A0AC-AAA7189FED11}"/>
          </ac:spMkLst>
        </pc:spChg>
        <pc:spChg chg="add">
          <ac:chgData name="James Sparks" userId="9e34460d410d03ce" providerId="LiveId" clId="{11606008-0E35-44EE-8B0E-0F0CF0BB61FD}" dt="2021-09-12T21:27:36.468" v="710" actId="26606"/>
          <ac:spMkLst>
            <pc:docMk/>
            <pc:sldMk cId="2499102778" sldId="1236"/>
            <ac:spMk id="149" creationId="{7BD08880-457D-4C62-A3B5-6A9B0878C7E9}"/>
          </ac:spMkLst>
        </pc:spChg>
        <pc:grpChg chg="add del">
          <ac:chgData name="James Sparks" userId="9e34460d410d03ce" providerId="LiveId" clId="{11606008-0E35-44EE-8B0E-0F0CF0BB61FD}" dt="2021-09-12T21:26:53.087" v="669" actId="26606"/>
          <ac:grpSpMkLst>
            <pc:docMk/>
            <pc:sldMk cId="2499102778" sldId="1236"/>
            <ac:grpSpMk id="9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26:53.087" v="669" actId="26606"/>
          <ac:grpSpMkLst>
            <pc:docMk/>
            <pc:sldMk cId="2499102778" sldId="1236"/>
            <ac:grpSpMk id="23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27:09.867" v="673" actId="26606"/>
          <ac:grpSpMkLst>
            <pc:docMk/>
            <pc:sldMk cId="2499102778" sldId="1236"/>
            <ac:grpSpMk id="42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27:09.867" v="673" actId="26606"/>
          <ac:grpSpMkLst>
            <pc:docMk/>
            <pc:sldMk cId="2499102778" sldId="1236"/>
            <ac:grpSpMk id="43" creationId="{F8D5C6AE-ED4F-4CBA-A76C-9B5FB0DB0B5A}"/>
          </ac:grpSpMkLst>
        </pc:grpChg>
        <pc:grpChg chg="add del">
          <ac:chgData name="James Sparks" userId="9e34460d410d03ce" providerId="LiveId" clId="{11606008-0E35-44EE-8B0E-0F0CF0BB61FD}" dt="2021-09-12T21:27:09.867" v="673" actId="26606"/>
          <ac:grpSpMkLst>
            <pc:docMk/>
            <pc:sldMk cId="2499102778" sldId="1236"/>
            <ac:grpSpMk id="56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27:09.867" v="673" actId="26606"/>
          <ac:grpSpMkLst>
            <pc:docMk/>
            <pc:sldMk cId="2499102778" sldId="1236"/>
            <ac:grpSpMk id="57" creationId="{12A59AA7-650F-4999-9CA5-37665428972F}"/>
          </ac:grpSpMkLst>
        </pc:grpChg>
        <pc:grpChg chg="add del">
          <ac:chgData name="James Sparks" userId="9e34460d410d03ce" providerId="LiveId" clId="{11606008-0E35-44EE-8B0E-0F0CF0BB61FD}" dt="2021-09-12T21:27:36.468" v="710" actId="26606"/>
          <ac:grpSpMkLst>
            <pc:docMk/>
            <pc:sldMk cId="2499102778" sldId="1236"/>
            <ac:grpSpMk id="78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27:36.468" v="710" actId="26606"/>
          <ac:grpSpMkLst>
            <pc:docMk/>
            <pc:sldMk cId="2499102778" sldId="1236"/>
            <ac:grpSpMk id="92" creationId="{520234FB-542E-4550-9C2F-1B56FD41A1CA}"/>
          </ac:grpSpMkLst>
        </pc:grpChg>
        <pc:grpChg chg="add">
          <ac:chgData name="James Sparks" userId="9e34460d410d03ce" providerId="LiveId" clId="{11606008-0E35-44EE-8B0E-0F0CF0BB61FD}" dt="2021-09-12T21:27:36.468" v="710" actId="26606"/>
          <ac:grpSpMkLst>
            <pc:docMk/>
            <pc:sldMk cId="2499102778" sldId="1236"/>
            <ac:grpSpMk id="119" creationId="{7398C59F-5A18-487B-91D6-B955AACF2E50}"/>
          </ac:grpSpMkLst>
        </pc:grpChg>
        <pc:grpChg chg="add">
          <ac:chgData name="James Sparks" userId="9e34460d410d03ce" providerId="LiveId" clId="{11606008-0E35-44EE-8B0E-0F0CF0BB61FD}" dt="2021-09-12T21:27:36.468" v="710" actId="26606"/>
          <ac:grpSpMkLst>
            <pc:docMk/>
            <pc:sldMk cId="2499102778" sldId="1236"/>
            <ac:grpSpMk id="133" creationId="{520234FB-542E-4550-9C2F-1B56FD41A1CA}"/>
          </ac:grpSpMkLst>
        </pc:grpChg>
        <pc:picChg chg="add mod ord">
          <ac:chgData name="James Sparks" userId="9e34460d410d03ce" providerId="LiveId" clId="{11606008-0E35-44EE-8B0E-0F0CF0BB61FD}" dt="2021-09-12T21:27:42.334" v="711" actId="14100"/>
          <ac:picMkLst>
            <pc:docMk/>
            <pc:sldMk cId="2499102778" sldId="1236"/>
            <ac:picMk id="4" creationId="{DCF788C0-F6DB-428D-9A4F-C90730819602}"/>
          </ac:picMkLst>
        </pc:picChg>
      </pc:sldChg>
      <pc:sldChg chg="addSp modSp new mod">
        <pc:chgData name="James Sparks" userId="9e34460d410d03ce" providerId="LiveId" clId="{11606008-0E35-44EE-8B0E-0F0CF0BB61FD}" dt="2021-09-12T21:10:05.609" v="666" actId="20577"/>
        <pc:sldMkLst>
          <pc:docMk/>
          <pc:sldMk cId="3455697224" sldId="1237"/>
        </pc:sldMkLst>
        <pc:spChg chg="mod">
          <ac:chgData name="James Sparks" userId="9e34460d410d03ce" providerId="LiveId" clId="{11606008-0E35-44EE-8B0E-0F0CF0BB61FD}" dt="2021-09-12T20:31:14.060" v="234" actId="6549"/>
          <ac:spMkLst>
            <pc:docMk/>
            <pc:sldMk cId="3455697224" sldId="1237"/>
            <ac:spMk id="2" creationId="{D28777CE-B571-4623-84DD-09E5BDF67DA8}"/>
          </ac:spMkLst>
        </pc:spChg>
        <pc:spChg chg="add mod">
          <ac:chgData name="James Sparks" userId="9e34460d410d03ce" providerId="LiveId" clId="{11606008-0E35-44EE-8B0E-0F0CF0BB61FD}" dt="2021-09-12T21:10:05.609" v="666" actId="20577"/>
          <ac:spMkLst>
            <pc:docMk/>
            <pc:sldMk cId="3455697224" sldId="1237"/>
            <ac:spMk id="3" creationId="{EDCF212C-F470-4DBC-AF91-ED4522ED55C6}"/>
          </ac:spMkLst>
        </pc:spChg>
      </pc:sldChg>
      <pc:sldChg chg="addSp delSp modSp new mod setBg addAnim delAnim setClrOvrMap">
        <pc:chgData name="James Sparks" userId="9e34460d410d03ce" providerId="LiveId" clId="{11606008-0E35-44EE-8B0E-0F0CF0BB61FD}" dt="2021-09-16T08:27:12.206" v="1556" actId="1035"/>
        <pc:sldMkLst>
          <pc:docMk/>
          <pc:sldMk cId="529770846" sldId="1238"/>
        </pc:sldMkLst>
        <pc:spChg chg="mod ord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2" creationId="{3746CB5A-1E63-4C10-AC7F-B5E7F8B787B2}"/>
          </ac:spMkLst>
        </pc:spChg>
        <pc:spChg chg="add mod">
          <ac:chgData name="James Sparks" userId="9e34460d410d03ce" providerId="LiveId" clId="{11606008-0E35-44EE-8B0E-0F0CF0BB61FD}" dt="2021-09-16T08:27:12.206" v="1556" actId="1035"/>
          <ac:spMkLst>
            <pc:docMk/>
            <pc:sldMk cId="529770846" sldId="1238"/>
            <ac:spMk id="3" creationId="{256A8BA7-D17C-4124-86C6-6B31438EA339}"/>
          </ac:spMkLst>
        </pc:spChg>
        <pc:spChg chg="add del">
          <ac:chgData name="James Sparks" userId="9e34460d410d03ce" providerId="LiveId" clId="{11606008-0E35-44EE-8B0E-0F0CF0BB61FD}" dt="2021-09-12T21:32:58.383" v="822" actId="26606"/>
          <ac:spMkLst>
            <pc:docMk/>
            <pc:sldMk cId="529770846" sldId="1238"/>
            <ac:spMk id="37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32:58.383" v="822" actId="26606"/>
          <ac:spMkLst>
            <pc:docMk/>
            <pc:sldMk cId="529770846" sldId="1238"/>
            <ac:spMk id="39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32:58.383" v="822" actId="26606"/>
          <ac:spMkLst>
            <pc:docMk/>
            <pc:sldMk cId="529770846" sldId="1238"/>
            <ac:spMk id="41" creationId="{95FFA5E0-4C70-431D-A19D-18415F6C4009}"/>
          </ac:spMkLst>
        </pc:spChg>
        <pc:spChg chg="add del">
          <ac:chgData name="James Sparks" userId="9e34460d410d03ce" providerId="LiveId" clId="{11606008-0E35-44EE-8B0E-0F0CF0BB61FD}" dt="2021-09-12T21:32:58.383" v="822" actId="26606"/>
          <ac:spMkLst>
            <pc:docMk/>
            <pc:sldMk cId="529770846" sldId="1238"/>
            <ac:spMk id="43" creationId="{BBE55C11-4C41-45E4-A00F-83DEE6BB51A8}"/>
          </ac:spMkLst>
        </pc:spChg>
        <pc:spChg chg="add del">
          <ac:chgData name="James Sparks" userId="9e34460d410d03ce" providerId="LiveId" clId="{11606008-0E35-44EE-8B0E-0F0CF0BB61FD}" dt="2021-09-12T21:32:40.621" v="816" actId="26606"/>
          <ac:spMkLst>
            <pc:docMk/>
            <pc:sldMk cId="529770846" sldId="1238"/>
            <ac:spMk id="76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32:40.621" v="816" actId="26606"/>
          <ac:spMkLst>
            <pc:docMk/>
            <pc:sldMk cId="529770846" sldId="1238"/>
            <ac:spMk id="78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32:40.621" v="816" actId="26606"/>
          <ac:spMkLst>
            <pc:docMk/>
            <pc:sldMk cId="529770846" sldId="1238"/>
            <ac:spMk id="80" creationId="{95FFA5E0-4C70-431D-A19D-18415F6C4009}"/>
          </ac:spMkLst>
        </pc:spChg>
        <pc:spChg chg="add del">
          <ac:chgData name="James Sparks" userId="9e34460d410d03ce" providerId="LiveId" clId="{11606008-0E35-44EE-8B0E-0F0CF0BB61FD}" dt="2021-09-12T21:32:40.621" v="816" actId="26606"/>
          <ac:spMkLst>
            <pc:docMk/>
            <pc:sldMk cId="529770846" sldId="1238"/>
            <ac:spMk id="82" creationId="{4536C52F-C11B-4718-8B63-3E4A43465561}"/>
          </ac:spMkLst>
        </pc:spChg>
        <pc:spChg chg="add del">
          <ac:chgData name="James Sparks" userId="9e34460d410d03ce" providerId="LiveId" clId="{11606008-0E35-44EE-8B0E-0F0CF0BB61FD}" dt="2021-09-12T21:32:45.699" v="819" actId="26606"/>
          <ac:spMkLst>
            <pc:docMk/>
            <pc:sldMk cId="529770846" sldId="1238"/>
            <ac:spMk id="86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32:45.699" v="819" actId="26606"/>
          <ac:spMkLst>
            <pc:docMk/>
            <pc:sldMk cId="529770846" sldId="1238"/>
            <ac:spMk id="87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32:45.699" v="819" actId="26606"/>
          <ac:spMkLst>
            <pc:docMk/>
            <pc:sldMk cId="529770846" sldId="1238"/>
            <ac:spMk id="88" creationId="{95FFA5E0-4C70-431D-A19D-18415F6C4009}"/>
          </ac:spMkLst>
        </pc:spChg>
        <pc:spChg chg="add del">
          <ac:chgData name="James Sparks" userId="9e34460d410d03ce" providerId="LiveId" clId="{11606008-0E35-44EE-8B0E-0F0CF0BB61FD}" dt="2021-09-12T21:32:45.699" v="819" actId="26606"/>
          <ac:spMkLst>
            <pc:docMk/>
            <pc:sldMk cId="529770846" sldId="1238"/>
            <ac:spMk id="89" creationId="{BBE55C11-4C41-45E4-A00F-83DEE6BB51A8}"/>
          </ac:spMkLst>
        </pc:spChg>
        <pc:spChg chg="add del">
          <ac:chgData name="James Sparks" userId="9e34460d410d03ce" providerId="LiveId" clId="{11606008-0E35-44EE-8B0E-0F0CF0BB61FD}" dt="2021-09-12T21:32:58.369" v="821" actId="26606"/>
          <ac:spMkLst>
            <pc:docMk/>
            <pc:sldMk cId="529770846" sldId="1238"/>
            <ac:spMk id="96" creationId="{30684D86-C9D1-40C3-A9B6-EC935C7312E3}"/>
          </ac:spMkLst>
        </pc:spChg>
        <pc:spChg chg="add del">
          <ac:chgData name="James Sparks" userId="9e34460d410d03ce" providerId="LiveId" clId="{11606008-0E35-44EE-8B0E-0F0CF0BB61FD}" dt="2021-09-12T21:32:58.369" v="821" actId="26606"/>
          <ac:spMkLst>
            <pc:docMk/>
            <pc:sldMk cId="529770846" sldId="1238"/>
            <ac:spMk id="98" creationId="{1EDF7896-F56A-49DA-90F3-F5CE8B9833AD}"/>
          </ac:spMkLst>
        </pc:spChg>
        <pc:spChg chg="add del">
          <ac:chgData name="James Sparks" userId="9e34460d410d03ce" providerId="LiveId" clId="{11606008-0E35-44EE-8B0E-0F0CF0BB61FD}" dt="2021-09-12T21:32:58.369" v="821" actId="26606"/>
          <ac:spMkLst>
            <pc:docMk/>
            <pc:sldMk cId="529770846" sldId="1238"/>
            <ac:spMk id="99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2T21:32:58.369" v="821" actId="26606"/>
          <ac:spMkLst>
            <pc:docMk/>
            <pc:sldMk cId="529770846" sldId="1238"/>
            <ac:spMk id="100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2T21:32:58.369" v="821" actId="26606"/>
          <ac:spMkLst>
            <pc:docMk/>
            <pc:sldMk cId="529770846" sldId="1238"/>
            <ac:spMk id="101" creationId="{1FF9CEF5-A50D-4B8B-9852-D76F7037867E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12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13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14" creationId="{95FFA5E0-4C70-431D-A19D-18415F6C4009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15" creationId="{BBE55C11-4C41-45E4-A00F-83DEE6BB51A8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48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50" creationId="{A57352BE-A213-4040-BE8E-D4A925AD9DF8}"/>
          </ac:spMkLst>
        </pc:spChg>
        <pc:spChg chg="add del">
          <ac:chgData name="James Sparks" userId="9e34460d410d03ce" providerId="LiveId" clId="{11606008-0E35-44EE-8B0E-0F0CF0BB61FD}" dt="2021-09-16T04:54:59.287" v="1172" actId="26606"/>
          <ac:spMkLst>
            <pc:docMk/>
            <pc:sldMk cId="529770846" sldId="1238"/>
            <ac:spMk id="152" creationId="{B2EC7880-C5D9-40A8-A6B0-3198AD07AD1B}"/>
          </ac:spMkLst>
        </pc:spChg>
        <pc:grpChg chg="add del">
          <ac:chgData name="James Sparks" userId="9e34460d410d03ce" providerId="LiveId" clId="{11606008-0E35-44EE-8B0E-0F0CF0BB61FD}" dt="2021-09-12T21:32:58.383" v="822" actId="26606"/>
          <ac:grpSpMkLst>
            <pc:docMk/>
            <pc:sldMk cId="529770846" sldId="1238"/>
            <ac:grpSpMk id="9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32:58.383" v="822" actId="26606"/>
          <ac:grpSpMkLst>
            <pc:docMk/>
            <pc:sldMk cId="529770846" sldId="1238"/>
            <ac:grpSpMk id="23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32:40.621" v="816" actId="26606"/>
          <ac:grpSpMkLst>
            <pc:docMk/>
            <pc:sldMk cId="529770846" sldId="1238"/>
            <ac:grpSpMk id="48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32:40.621" v="816" actId="26606"/>
          <ac:grpSpMkLst>
            <pc:docMk/>
            <pc:sldMk cId="529770846" sldId="1238"/>
            <ac:grpSpMk id="62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32:45.699" v="819" actId="26606"/>
          <ac:grpSpMkLst>
            <pc:docMk/>
            <pc:sldMk cId="529770846" sldId="1238"/>
            <ac:grpSpMk id="84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32:45.699" v="819" actId="26606"/>
          <ac:grpSpMkLst>
            <pc:docMk/>
            <pc:sldMk cId="529770846" sldId="1238"/>
            <ac:grpSpMk id="85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32:58.369" v="821" actId="26606"/>
          <ac:grpSpMkLst>
            <pc:docMk/>
            <pc:sldMk cId="529770846" sldId="1238"/>
            <ac:grpSpMk id="95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2T21:32:58.369" v="821" actId="26606"/>
          <ac:grpSpMkLst>
            <pc:docMk/>
            <pc:sldMk cId="529770846" sldId="1238"/>
            <ac:grpSpMk id="97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2T21:32:58.369" v="821" actId="26606"/>
          <ac:grpSpMkLst>
            <pc:docMk/>
            <pc:sldMk cId="529770846" sldId="1238"/>
            <ac:grpSpMk id="102" creationId="{065753F1-EEE2-45ED-88A1-ECB4A495D0AD}"/>
          </ac:grpSpMkLst>
        </pc:grpChg>
        <pc:grpChg chg="add del">
          <ac:chgData name="James Sparks" userId="9e34460d410d03ce" providerId="LiveId" clId="{11606008-0E35-44EE-8B0E-0F0CF0BB61FD}" dt="2021-09-16T04:54:59.287" v="1172" actId="26606"/>
          <ac:grpSpMkLst>
            <pc:docMk/>
            <pc:sldMk cId="529770846" sldId="1238"/>
            <ac:grpSpMk id="110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4:54:59.287" v="1172" actId="26606"/>
          <ac:grpSpMkLst>
            <pc:docMk/>
            <pc:sldMk cId="529770846" sldId="1238"/>
            <ac:grpSpMk id="111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6T04:54:59.287" v="1172" actId="26606"/>
          <ac:grpSpMkLst>
            <pc:docMk/>
            <pc:sldMk cId="529770846" sldId="1238"/>
            <ac:grpSpMk id="120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4:54:59.287" v="1172" actId="26606"/>
          <ac:grpSpMkLst>
            <pc:docMk/>
            <pc:sldMk cId="529770846" sldId="1238"/>
            <ac:grpSpMk id="134" creationId="{520234FB-542E-4550-9C2F-1B56FD41A1CA}"/>
          </ac:grpSpMkLst>
        </pc:grpChg>
        <pc:picChg chg="add mod ord">
          <ac:chgData name="James Sparks" userId="9e34460d410d03ce" providerId="LiveId" clId="{11606008-0E35-44EE-8B0E-0F0CF0BB61FD}" dt="2021-09-16T05:05:43.358" v="1369" actId="14100"/>
          <ac:picMkLst>
            <pc:docMk/>
            <pc:sldMk cId="529770846" sldId="1238"/>
            <ac:picMk id="4" creationId="{64D3F970-2203-43C0-AC59-F460D527E9F7}"/>
          </ac:picMkLst>
        </pc:picChg>
      </pc:sldChg>
      <pc:sldChg chg="addSp delSp modSp new del mod setBg">
        <pc:chgData name="James Sparks" userId="9e34460d410d03ce" providerId="LiveId" clId="{11606008-0E35-44EE-8B0E-0F0CF0BB61FD}" dt="2021-09-12T21:31:39.606" v="791" actId="2696"/>
        <pc:sldMkLst>
          <pc:docMk/>
          <pc:sldMk cId="4058911150" sldId="1238"/>
        </pc:sldMkLst>
        <pc:spChg chg="del">
          <ac:chgData name="James Sparks" userId="9e34460d410d03ce" providerId="LiveId" clId="{11606008-0E35-44EE-8B0E-0F0CF0BB61FD}" dt="2021-09-12T21:28:11.425" v="715" actId="478"/>
          <ac:spMkLst>
            <pc:docMk/>
            <pc:sldMk cId="4058911150" sldId="1238"/>
            <ac:spMk id="2" creationId="{BCBB4466-1F25-48EF-AB9B-4F5A7AB80D37}"/>
          </ac:spMkLst>
        </pc:spChg>
        <pc:spChg chg="add mod">
          <ac:chgData name="James Sparks" userId="9e34460d410d03ce" providerId="LiveId" clId="{11606008-0E35-44EE-8B0E-0F0CF0BB61FD}" dt="2021-09-12T21:29:01.818" v="786" actId="1037"/>
          <ac:spMkLst>
            <pc:docMk/>
            <pc:sldMk cId="4058911150" sldId="1238"/>
            <ac:spMk id="7" creationId="{6861E5AD-065D-4DE9-8C45-13E39F4285E8}"/>
          </ac:spMkLst>
        </pc:spChg>
        <pc:spChg chg="add del">
          <ac:chgData name="James Sparks" userId="9e34460d410d03ce" providerId="LiveId" clId="{11606008-0E35-44EE-8B0E-0F0CF0BB61FD}" dt="2021-09-12T21:28:22.896" v="718" actId="26606"/>
          <ac:spMkLst>
            <pc:docMk/>
            <pc:sldMk cId="4058911150" sldId="1238"/>
            <ac:spMk id="39" creationId="{9FFA7C60-EEB5-45DC-B964-20A76F776EF5}"/>
          </ac:spMkLst>
        </pc:spChg>
        <pc:spChg chg="add del">
          <ac:chgData name="James Sparks" userId="9e34460d410d03ce" providerId="LiveId" clId="{11606008-0E35-44EE-8B0E-0F0CF0BB61FD}" dt="2021-09-12T21:28:22.896" v="718" actId="26606"/>
          <ac:spMkLst>
            <pc:docMk/>
            <pc:sldMk cId="4058911150" sldId="1238"/>
            <ac:spMk id="41" creationId="{7D84F46B-82DB-461C-88AC-F6C66B593E2C}"/>
          </ac:spMkLst>
        </pc:spChg>
        <pc:spChg chg="add del">
          <ac:chgData name="James Sparks" userId="9e34460d410d03ce" providerId="LiveId" clId="{11606008-0E35-44EE-8B0E-0F0CF0BB61FD}" dt="2021-09-12T21:28:22.896" v="718" actId="26606"/>
          <ac:spMkLst>
            <pc:docMk/>
            <pc:sldMk cId="4058911150" sldId="1238"/>
            <ac:spMk id="43" creationId="{EBB724F1-DC90-45FC-9E90-E1A33393D2EE}"/>
          </ac:spMkLst>
        </pc:spChg>
        <pc:spChg chg="add del">
          <ac:chgData name="James Sparks" userId="9e34460d410d03ce" providerId="LiveId" clId="{11606008-0E35-44EE-8B0E-0F0CF0BB61FD}" dt="2021-09-12T21:28:22.896" v="718" actId="26606"/>
          <ac:spMkLst>
            <pc:docMk/>
            <pc:sldMk cId="4058911150" sldId="1238"/>
            <ac:spMk id="45" creationId="{8628DE88-9989-4D6E-84A4-51A8EBD456E9}"/>
          </ac:spMkLst>
        </pc:spChg>
        <pc:spChg chg="add">
          <ac:chgData name="James Sparks" userId="9e34460d410d03ce" providerId="LiveId" clId="{11606008-0E35-44EE-8B0E-0F0CF0BB61FD}" dt="2021-09-12T21:28:22.909" v="719" actId="26606"/>
          <ac:spMkLst>
            <pc:docMk/>
            <pc:sldMk cId="4058911150" sldId="1238"/>
            <ac:spMk id="49" creationId="{9FFA7C60-EEB5-45DC-B964-20A76F776EF5}"/>
          </ac:spMkLst>
        </pc:spChg>
        <pc:spChg chg="add">
          <ac:chgData name="James Sparks" userId="9e34460d410d03ce" providerId="LiveId" clId="{11606008-0E35-44EE-8B0E-0F0CF0BB61FD}" dt="2021-09-12T21:28:22.909" v="719" actId="26606"/>
          <ac:spMkLst>
            <pc:docMk/>
            <pc:sldMk cId="4058911150" sldId="1238"/>
            <ac:spMk id="50" creationId="{7D84F46B-82DB-461C-88AC-F6C66B593E2C}"/>
          </ac:spMkLst>
        </pc:spChg>
        <pc:spChg chg="add">
          <ac:chgData name="James Sparks" userId="9e34460d410d03ce" providerId="LiveId" clId="{11606008-0E35-44EE-8B0E-0F0CF0BB61FD}" dt="2021-09-12T21:28:22.909" v="719" actId="26606"/>
          <ac:spMkLst>
            <pc:docMk/>
            <pc:sldMk cId="4058911150" sldId="1238"/>
            <ac:spMk id="51" creationId="{7E1C44A2-4B37-4B14-B90B-368A88D05E69}"/>
          </ac:spMkLst>
        </pc:spChg>
        <pc:grpChg chg="add del">
          <ac:chgData name="James Sparks" userId="9e34460d410d03ce" providerId="LiveId" clId="{11606008-0E35-44EE-8B0E-0F0CF0BB61FD}" dt="2021-09-12T21:28:22.896" v="718" actId="26606"/>
          <ac:grpSpMkLst>
            <pc:docMk/>
            <pc:sldMk cId="4058911150" sldId="1238"/>
            <ac:grpSpMk id="11" creationId="{58DF5B7A-7785-49C6-B4EB-252FF28C2132}"/>
          </ac:grpSpMkLst>
        </pc:grpChg>
        <pc:grpChg chg="add del">
          <ac:chgData name="James Sparks" userId="9e34460d410d03ce" providerId="LiveId" clId="{11606008-0E35-44EE-8B0E-0F0CF0BB61FD}" dt="2021-09-12T21:28:22.896" v="718" actId="26606"/>
          <ac:grpSpMkLst>
            <pc:docMk/>
            <pc:sldMk cId="4058911150" sldId="1238"/>
            <ac:grpSpMk id="25" creationId="{9F9B151E-1B34-4FA6-A53D-B92F787D9EAD}"/>
          </ac:grpSpMkLst>
        </pc:grpChg>
        <pc:grpChg chg="add">
          <ac:chgData name="James Sparks" userId="9e34460d410d03ce" providerId="LiveId" clId="{11606008-0E35-44EE-8B0E-0F0CF0BB61FD}" dt="2021-09-12T21:28:22.909" v="719" actId="26606"/>
          <ac:grpSpMkLst>
            <pc:docMk/>
            <pc:sldMk cId="4058911150" sldId="1238"/>
            <ac:grpSpMk id="47" creationId="{58DF5B7A-7785-49C6-B4EB-252FF28C2132}"/>
          </ac:grpSpMkLst>
        </pc:grpChg>
        <pc:grpChg chg="add">
          <ac:chgData name="James Sparks" userId="9e34460d410d03ce" providerId="LiveId" clId="{11606008-0E35-44EE-8B0E-0F0CF0BB61FD}" dt="2021-09-12T21:28:22.909" v="719" actId="26606"/>
          <ac:grpSpMkLst>
            <pc:docMk/>
            <pc:sldMk cId="4058911150" sldId="1238"/>
            <ac:grpSpMk id="48" creationId="{9F9B151E-1B34-4FA6-A53D-B92F787D9EAD}"/>
          </ac:grpSpMkLst>
        </pc:grpChg>
        <pc:picChg chg="add del">
          <ac:chgData name="James Sparks" userId="9e34460d410d03ce" providerId="LiveId" clId="{11606008-0E35-44EE-8B0E-0F0CF0BB61FD}" dt="2021-09-12T21:28:08.928" v="714" actId="22"/>
          <ac:picMkLst>
            <pc:docMk/>
            <pc:sldMk cId="4058911150" sldId="1238"/>
            <ac:picMk id="4" creationId="{336ED6CE-9DB8-4DF4-AAA2-3C3D03F66E41}"/>
          </ac:picMkLst>
        </pc:picChg>
        <pc:picChg chg="add mod">
          <ac:chgData name="James Sparks" userId="9e34460d410d03ce" providerId="LiveId" clId="{11606008-0E35-44EE-8B0E-0F0CF0BB61FD}" dt="2021-09-12T21:31:27.988" v="790" actId="1076"/>
          <ac:picMkLst>
            <pc:docMk/>
            <pc:sldMk cId="4058911150" sldId="1238"/>
            <ac:picMk id="6" creationId="{34BC6533-1A3F-409B-AD29-465B3AEE0C61}"/>
          </ac:picMkLst>
        </pc:picChg>
      </pc:sldChg>
      <pc:sldChg chg="addSp delSp modSp new mod setBg addAnim delAnim">
        <pc:chgData name="James Sparks" userId="9e34460d410d03ce" providerId="LiveId" clId="{11606008-0E35-44EE-8B0E-0F0CF0BB61FD}" dt="2021-09-16T05:29:26.271" v="1408" actId="20577"/>
        <pc:sldMkLst>
          <pc:docMk/>
          <pc:sldMk cId="3128410019" sldId="1239"/>
        </pc:sldMkLst>
        <pc:spChg chg="mod">
          <ac:chgData name="James Sparks" userId="9e34460d410d03ce" providerId="LiveId" clId="{11606008-0E35-44EE-8B0E-0F0CF0BB61FD}" dt="2021-09-16T05:29:26.271" v="1408" actId="20577"/>
          <ac:spMkLst>
            <pc:docMk/>
            <pc:sldMk cId="3128410019" sldId="1239"/>
            <ac:spMk id="2" creationId="{EEE228E2-0ADC-4FCB-945F-FA0496B021F1}"/>
          </ac:spMkLst>
        </pc:spChg>
        <pc:spChg chg="add del">
          <ac:chgData name="James Sparks" userId="9e34460d410d03ce" providerId="LiveId" clId="{11606008-0E35-44EE-8B0E-0F0CF0BB61FD}" dt="2021-09-16T04:57:18.159" v="1214" actId="26606"/>
          <ac:spMkLst>
            <pc:docMk/>
            <pc:sldMk cId="3128410019" sldId="1239"/>
            <ac:spMk id="37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4:57:18.159" v="1214" actId="26606"/>
          <ac:spMkLst>
            <pc:docMk/>
            <pc:sldMk cId="3128410019" sldId="1239"/>
            <ac:spMk id="39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72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74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76" creationId="{FA94DED7-0A28-4AD9-8747-E94113225016}"/>
          </ac:spMkLst>
        </pc:spChg>
        <pc:spChg chg="add del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78" creationId="{6F175609-91A3-416E-BC3D-7548FDE02910}"/>
          </ac:spMkLst>
        </pc:spChg>
        <pc:spChg chg="add del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80" creationId="{9A3B0D54-9DF0-4FF8-A0AA-B4234DF358EF}"/>
          </ac:spMkLst>
        </pc:spChg>
        <pc:spChg chg="add del">
          <ac:chgData name="James Sparks" userId="9e34460d410d03ce" providerId="LiveId" clId="{11606008-0E35-44EE-8B0E-0F0CF0BB61FD}" dt="2021-09-16T05:01:23.150" v="1303" actId="26606"/>
          <ac:spMkLst>
            <pc:docMk/>
            <pc:sldMk cId="3128410019" sldId="1239"/>
            <ac:spMk id="113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5:01:23.150" v="1303" actId="26606"/>
          <ac:spMkLst>
            <pc:docMk/>
            <pc:sldMk cId="3128410019" sldId="1239"/>
            <ac:spMk id="115" creationId="{7BD08880-457D-4C62-A3B5-6A9B0878C7E9}"/>
          </ac:spMkLst>
        </pc:spChg>
        <pc:spChg chg="add del">
          <ac:chgData name="James Sparks" userId="9e34460d410d03ce" providerId="LiveId" clId="{11606008-0E35-44EE-8B0E-0F0CF0BB61FD}" dt="2021-09-16T05:01:23.150" v="1303" actId="26606"/>
          <ac:spMkLst>
            <pc:docMk/>
            <pc:sldMk cId="3128410019" sldId="1239"/>
            <ac:spMk id="117" creationId="{FA94DED7-0A28-4AD9-8747-E94113225016}"/>
          </ac:spMkLst>
        </pc:spChg>
        <pc:spChg chg="add del">
          <ac:chgData name="James Sparks" userId="9e34460d410d03ce" providerId="LiveId" clId="{11606008-0E35-44EE-8B0E-0F0CF0BB61FD}" dt="2021-09-16T05:01:23.150" v="1303" actId="26606"/>
          <ac:spMkLst>
            <pc:docMk/>
            <pc:sldMk cId="3128410019" sldId="1239"/>
            <ac:spMk id="119" creationId="{6F175609-91A3-416E-BC3D-7548FDE02910}"/>
          </ac:spMkLst>
        </pc:spChg>
        <pc:spChg chg="add del">
          <ac:chgData name="James Sparks" userId="9e34460d410d03ce" providerId="LiveId" clId="{11606008-0E35-44EE-8B0E-0F0CF0BB61FD}" dt="2021-09-16T05:01:23.150" v="1303" actId="26606"/>
          <ac:spMkLst>
            <pc:docMk/>
            <pc:sldMk cId="3128410019" sldId="1239"/>
            <ac:spMk id="121" creationId="{9A3B0D54-9DF0-4FF8-A0AA-B4234DF358EF}"/>
          </ac:spMkLst>
        </pc:spChg>
        <pc:spChg chg="add del">
          <ac:chgData name="James Sparks" userId="9e34460d410d03ce" providerId="LiveId" clId="{11606008-0E35-44EE-8B0E-0F0CF0BB61FD}" dt="2021-09-16T05:01:25.822" v="1306" actId="26606"/>
          <ac:spMkLst>
            <pc:docMk/>
            <pc:sldMk cId="3128410019" sldId="1239"/>
            <ac:spMk id="125" creationId="{DE91395A-2D18-4AF6-A0AC-AAA7189FED11}"/>
          </ac:spMkLst>
        </pc:spChg>
        <pc:spChg chg="add del">
          <ac:chgData name="James Sparks" userId="9e34460d410d03ce" providerId="LiveId" clId="{11606008-0E35-44EE-8B0E-0F0CF0BB61FD}" dt="2021-09-16T05:01:25.822" v="1306" actId="26606"/>
          <ac:spMkLst>
            <pc:docMk/>
            <pc:sldMk cId="3128410019" sldId="1239"/>
            <ac:spMk id="126" creationId="{7BD08880-457D-4C62-A3B5-6A9B0878C7E9}"/>
          </ac:spMkLst>
        </pc:spChg>
        <pc:spChg chg="add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130" creationId="{DE91395A-2D18-4AF6-A0AC-AAA7189FED11}"/>
          </ac:spMkLst>
        </pc:spChg>
        <pc:spChg chg="add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131" creationId="{7BD08880-457D-4C62-A3B5-6A9B0878C7E9}"/>
          </ac:spMkLst>
        </pc:spChg>
        <pc:spChg chg="add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132" creationId="{FA94DED7-0A28-4AD9-8747-E94113225016}"/>
          </ac:spMkLst>
        </pc:spChg>
        <pc:spChg chg="add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133" creationId="{6F175609-91A3-416E-BC3D-7548FDE02910}"/>
          </ac:spMkLst>
        </pc:spChg>
        <pc:spChg chg="add">
          <ac:chgData name="James Sparks" userId="9e34460d410d03ce" providerId="LiveId" clId="{11606008-0E35-44EE-8B0E-0F0CF0BB61FD}" dt="2021-09-16T05:01:25.840" v="1307" actId="26606"/>
          <ac:spMkLst>
            <pc:docMk/>
            <pc:sldMk cId="3128410019" sldId="1239"/>
            <ac:spMk id="134" creationId="{9A3B0D54-9DF0-4FF8-A0AA-B4234DF358EF}"/>
          </ac:spMkLst>
        </pc:spChg>
        <pc:grpChg chg="add del">
          <ac:chgData name="James Sparks" userId="9e34460d410d03ce" providerId="LiveId" clId="{11606008-0E35-44EE-8B0E-0F0CF0BB61FD}" dt="2021-09-16T04:57:18.159" v="1214" actId="26606"/>
          <ac:grpSpMkLst>
            <pc:docMk/>
            <pc:sldMk cId="3128410019" sldId="1239"/>
            <ac:grpSpMk id="9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4:57:18.159" v="1214" actId="26606"/>
          <ac:grpSpMkLst>
            <pc:docMk/>
            <pc:sldMk cId="3128410019" sldId="1239"/>
            <ac:grpSpMk id="23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6T05:01:25.840" v="1307" actId="26606"/>
          <ac:grpSpMkLst>
            <pc:docMk/>
            <pc:sldMk cId="3128410019" sldId="1239"/>
            <ac:grpSpMk id="44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5:01:25.840" v="1307" actId="26606"/>
          <ac:grpSpMkLst>
            <pc:docMk/>
            <pc:sldMk cId="3128410019" sldId="1239"/>
            <ac:grpSpMk id="58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6T05:01:23.150" v="1303" actId="26606"/>
          <ac:grpSpMkLst>
            <pc:docMk/>
            <pc:sldMk cId="3128410019" sldId="1239"/>
            <ac:grpSpMk id="85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5:01:23.150" v="1303" actId="26606"/>
          <ac:grpSpMkLst>
            <pc:docMk/>
            <pc:sldMk cId="3128410019" sldId="1239"/>
            <ac:grpSpMk id="99" creationId="{520234FB-542E-4550-9C2F-1B56FD41A1CA}"/>
          </ac:grpSpMkLst>
        </pc:grpChg>
        <pc:grpChg chg="add del">
          <ac:chgData name="James Sparks" userId="9e34460d410d03ce" providerId="LiveId" clId="{11606008-0E35-44EE-8B0E-0F0CF0BB61FD}" dt="2021-09-16T05:01:25.822" v="1306" actId="26606"/>
          <ac:grpSpMkLst>
            <pc:docMk/>
            <pc:sldMk cId="3128410019" sldId="1239"/>
            <ac:grpSpMk id="123" creationId="{7398C59F-5A18-487B-91D6-B955AACF2E50}"/>
          </ac:grpSpMkLst>
        </pc:grpChg>
        <pc:grpChg chg="add del">
          <ac:chgData name="James Sparks" userId="9e34460d410d03ce" providerId="LiveId" clId="{11606008-0E35-44EE-8B0E-0F0CF0BB61FD}" dt="2021-09-16T05:01:25.822" v="1306" actId="26606"/>
          <ac:grpSpMkLst>
            <pc:docMk/>
            <pc:sldMk cId="3128410019" sldId="1239"/>
            <ac:grpSpMk id="124" creationId="{520234FB-542E-4550-9C2F-1B56FD41A1CA}"/>
          </ac:grpSpMkLst>
        </pc:grpChg>
        <pc:grpChg chg="add">
          <ac:chgData name="James Sparks" userId="9e34460d410d03ce" providerId="LiveId" clId="{11606008-0E35-44EE-8B0E-0F0CF0BB61FD}" dt="2021-09-16T05:01:25.840" v="1307" actId="26606"/>
          <ac:grpSpMkLst>
            <pc:docMk/>
            <pc:sldMk cId="3128410019" sldId="1239"/>
            <ac:grpSpMk id="128" creationId="{7398C59F-5A18-487B-91D6-B955AACF2E50}"/>
          </ac:grpSpMkLst>
        </pc:grpChg>
        <pc:grpChg chg="add">
          <ac:chgData name="James Sparks" userId="9e34460d410d03ce" providerId="LiveId" clId="{11606008-0E35-44EE-8B0E-0F0CF0BB61FD}" dt="2021-09-16T05:01:25.840" v="1307" actId="26606"/>
          <ac:grpSpMkLst>
            <pc:docMk/>
            <pc:sldMk cId="3128410019" sldId="1239"/>
            <ac:grpSpMk id="129" creationId="{520234FB-542E-4550-9C2F-1B56FD41A1CA}"/>
          </ac:grpSpMkLst>
        </pc:grpChg>
        <pc:picChg chg="add mod">
          <ac:chgData name="James Sparks" userId="9e34460d410d03ce" providerId="LiveId" clId="{11606008-0E35-44EE-8B0E-0F0CF0BB61FD}" dt="2021-09-16T05:01:25.822" v="1306" actId="26606"/>
          <ac:picMkLst>
            <pc:docMk/>
            <pc:sldMk cId="3128410019" sldId="1239"/>
            <ac:picMk id="4" creationId="{0363B8A2-D943-4888-97F6-A0AA57BF3FBE}"/>
          </ac:picMkLst>
        </pc:picChg>
      </pc:sldChg>
      <pc:sldChg chg="addSp modSp new mod">
        <pc:chgData name="James Sparks" userId="9e34460d410d03ce" providerId="LiveId" clId="{11606008-0E35-44EE-8B0E-0F0CF0BB61FD}" dt="2021-09-16T14:27:50.936" v="1648" actId="20577"/>
        <pc:sldMkLst>
          <pc:docMk/>
          <pc:sldMk cId="376898925" sldId="1240"/>
        </pc:sldMkLst>
        <pc:spChg chg="mod">
          <ac:chgData name="James Sparks" userId="9e34460d410d03ce" providerId="LiveId" clId="{11606008-0E35-44EE-8B0E-0F0CF0BB61FD}" dt="2021-09-16T08:24:45.369" v="1429" actId="20577"/>
          <ac:spMkLst>
            <pc:docMk/>
            <pc:sldMk cId="376898925" sldId="1240"/>
            <ac:spMk id="2" creationId="{2DDD3AC0-BCC3-45A6-A551-D8A6AD14DB75}"/>
          </ac:spMkLst>
        </pc:spChg>
        <pc:spChg chg="add mod">
          <ac:chgData name="James Sparks" userId="9e34460d410d03ce" providerId="LiveId" clId="{11606008-0E35-44EE-8B0E-0F0CF0BB61FD}" dt="2021-09-16T14:27:50.936" v="1648" actId="20577"/>
          <ac:spMkLst>
            <pc:docMk/>
            <pc:sldMk cId="376898925" sldId="1240"/>
            <ac:spMk id="3" creationId="{754CBF50-78A2-4EA3-A79B-72404EC6A88F}"/>
          </ac:spMkLst>
        </pc:spChg>
      </pc:sldChg>
    </pc:docChg>
  </pc:docChgLst>
  <pc:docChgLst>
    <pc:chgData name="James Sparks" userId="9e34460d410d03ce" providerId="LiveId" clId="{7A01440C-D630-4F40-B9A8-6DC168F4B2EF}"/>
    <pc:docChg chg="modSld">
      <pc:chgData name="James Sparks" userId="9e34460d410d03ce" providerId="LiveId" clId="{7A01440C-D630-4F40-B9A8-6DC168F4B2EF}" dt="2021-11-04T01:59:06.256" v="14" actId="20577"/>
      <pc:docMkLst>
        <pc:docMk/>
      </pc:docMkLst>
      <pc:sldChg chg="modSp mod">
        <pc:chgData name="James Sparks" userId="9e34460d410d03ce" providerId="LiveId" clId="{7A01440C-D630-4F40-B9A8-6DC168F4B2EF}" dt="2021-11-04T01:59:06.256" v="14" actId="20577"/>
        <pc:sldMkLst>
          <pc:docMk/>
          <pc:sldMk cId="3920182224" sldId="1242"/>
        </pc:sldMkLst>
        <pc:spChg chg="mod">
          <ac:chgData name="James Sparks" userId="9e34460d410d03ce" providerId="LiveId" clId="{7A01440C-D630-4F40-B9A8-6DC168F4B2EF}" dt="2021-11-04T01:59:06.256" v="14" actId="20577"/>
          <ac:spMkLst>
            <pc:docMk/>
            <pc:sldMk cId="3920182224" sldId="1242"/>
            <ac:spMk id="3" creationId="{70E69475-B92D-4127-812A-AC66399D4E6E}"/>
          </ac:spMkLst>
        </pc:spChg>
      </pc:sldChg>
      <pc:sldChg chg="modSp mod">
        <pc:chgData name="James Sparks" userId="9e34460d410d03ce" providerId="LiveId" clId="{7A01440C-D630-4F40-B9A8-6DC168F4B2EF}" dt="2021-11-04T01:58:53.512" v="11" actId="20577"/>
        <pc:sldMkLst>
          <pc:docMk/>
          <pc:sldMk cId="2885183305" sldId="1243"/>
        </pc:sldMkLst>
        <pc:spChg chg="mod">
          <ac:chgData name="James Sparks" userId="9e34460d410d03ce" providerId="LiveId" clId="{7A01440C-D630-4F40-B9A8-6DC168F4B2EF}" dt="2021-11-04T01:58:53.512" v="11" actId="20577"/>
          <ac:spMkLst>
            <pc:docMk/>
            <pc:sldMk cId="2885183305" sldId="1243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8BD8B0C0-80F2-4F7D-A538-7FAA04F1E003}"/>
    <pc:docChg chg="custSel addSld delSld modSld">
      <pc:chgData name="James Sparks" userId="9e34460d410d03ce" providerId="LiveId" clId="{8BD8B0C0-80F2-4F7D-A538-7FAA04F1E003}" dt="2021-08-17T00:58:31.136" v="140" actId="2696"/>
      <pc:docMkLst>
        <pc:docMk/>
      </pc:docMkLst>
      <pc:sldChg chg="modSp new del">
        <pc:chgData name="James Sparks" userId="9e34460d410d03ce" providerId="LiveId" clId="{8BD8B0C0-80F2-4F7D-A538-7FAA04F1E003}" dt="2021-08-17T00:58:31.136" v="140" actId="2696"/>
        <pc:sldMkLst>
          <pc:docMk/>
          <pc:sldMk cId="1516742536" sldId="256"/>
        </pc:sldMkLst>
        <pc:spChg chg="mod">
          <ac:chgData name="James Sparks" userId="9e34460d410d03ce" providerId="LiveId" clId="{8BD8B0C0-80F2-4F7D-A538-7FAA04F1E003}" dt="2021-08-17T00:43:15.214" v="4"/>
          <ac:spMkLst>
            <pc:docMk/>
            <pc:sldMk cId="1516742536" sldId="256"/>
            <ac:spMk id="2" creationId="{71020F69-CD9D-41F7-B1BA-97EB59BD2676}"/>
          </ac:spMkLst>
        </pc:spChg>
        <pc:spChg chg="mod">
          <ac:chgData name="James Sparks" userId="9e34460d410d03ce" providerId="LiveId" clId="{8BD8B0C0-80F2-4F7D-A538-7FAA04F1E003}" dt="2021-08-17T00:43:15.214" v="4"/>
          <ac:spMkLst>
            <pc:docMk/>
            <pc:sldMk cId="1516742536" sldId="256"/>
            <ac:spMk id="3" creationId="{3F6584E9-4363-4810-89F2-5497CDF74977}"/>
          </ac:spMkLst>
        </pc:spChg>
      </pc:sldChg>
      <pc:sldChg chg="addSp delSp modSp add del mod setBg delDesignElem">
        <pc:chgData name="James Sparks" userId="9e34460d410d03ce" providerId="LiveId" clId="{8BD8B0C0-80F2-4F7D-A538-7FAA04F1E003}" dt="2021-08-17T00:58:24.611" v="139" actId="1037"/>
        <pc:sldMkLst>
          <pc:docMk/>
          <pc:sldMk cId="611229755" sldId="257"/>
        </pc:sldMkLst>
        <pc:spChg chg="mod">
          <ac:chgData name="James Sparks" userId="9e34460d410d03ce" providerId="LiveId" clId="{8BD8B0C0-80F2-4F7D-A538-7FAA04F1E003}" dt="2021-08-17T00:58:24.611" v="139" actId="1037"/>
          <ac:spMkLst>
            <pc:docMk/>
            <pc:sldMk cId="611229755" sldId="257"/>
            <ac:spMk id="2" creationId="{2F0EF455-5DD1-456D-885C-13A1309A422E}"/>
          </ac:spMkLst>
        </pc:spChg>
        <pc:spChg chg="add del">
          <ac:chgData name="James Sparks" userId="9e34460d410d03ce" providerId="LiveId" clId="{8BD8B0C0-80F2-4F7D-A538-7FAA04F1E003}" dt="2021-08-17T00:43:22.795" v="6"/>
          <ac:spMkLst>
            <pc:docMk/>
            <pc:sldMk cId="611229755" sldId="257"/>
            <ac:spMk id="10" creationId="{3F4C104D-5F30-4811-9376-566B26E4719A}"/>
          </ac:spMkLst>
        </pc:spChg>
        <pc:spChg chg="add del">
          <ac:chgData name="James Sparks" userId="9e34460d410d03ce" providerId="LiveId" clId="{8BD8B0C0-80F2-4F7D-A538-7FAA04F1E003}" dt="2021-08-17T00:43:22.795" v="6"/>
          <ac:spMkLst>
            <pc:docMk/>
            <pc:sldMk cId="611229755" sldId="257"/>
            <ac:spMk id="12" creationId="{0815E34B-5D02-4E01-A936-E8E1C0AB6F12}"/>
          </ac:spMkLst>
        </pc:spChg>
        <pc:spChg chg="add del">
          <ac:chgData name="James Sparks" userId="9e34460d410d03ce" providerId="LiveId" clId="{8BD8B0C0-80F2-4F7D-A538-7FAA04F1E003}" dt="2021-08-17T00:43:22.795" v="6"/>
          <ac:spMkLst>
            <pc:docMk/>
            <pc:sldMk cId="611229755" sldId="257"/>
            <ac:spMk id="14" creationId="{7DE3414B-B032-4710-A468-D3285E38C5FF}"/>
          </ac:spMkLst>
        </pc:spChg>
      </pc:sldChg>
      <pc:sldChg chg="addSp delSp modSp add mod setBg delDesignElem">
        <pc:chgData name="James Sparks" userId="9e34460d410d03ce" providerId="LiveId" clId="{8BD8B0C0-80F2-4F7D-A538-7FAA04F1E003}" dt="2021-08-17T00:58:01.329" v="97" actId="20577"/>
        <pc:sldMkLst>
          <pc:docMk/>
          <pc:sldMk cId="2202919088" sldId="258"/>
        </pc:sldMkLst>
        <pc:spChg chg="mod">
          <ac:chgData name="James Sparks" userId="9e34460d410d03ce" providerId="LiveId" clId="{8BD8B0C0-80F2-4F7D-A538-7FAA04F1E003}" dt="2021-08-17T00:58:01.329" v="97" actId="20577"/>
          <ac:spMkLst>
            <pc:docMk/>
            <pc:sldMk cId="2202919088" sldId="258"/>
            <ac:spMk id="2" creationId="{ED661072-47B5-4880-B5F7-7F122F491572}"/>
          </ac:spMkLst>
        </pc:spChg>
        <pc:spChg chg="mod">
          <ac:chgData name="James Sparks" userId="9e34460d410d03ce" providerId="LiveId" clId="{8BD8B0C0-80F2-4F7D-A538-7FAA04F1E003}" dt="2021-08-17T00:57:37.485" v="89" actId="1036"/>
          <ac:spMkLst>
            <pc:docMk/>
            <pc:sldMk cId="2202919088" sldId="258"/>
            <ac:spMk id="3" creationId="{C02C9D13-B397-4A32-8639-66D29DC6D408}"/>
          </ac:spMkLst>
        </pc:spChg>
        <pc:spChg chg="add del">
          <ac:chgData name="James Sparks" userId="9e34460d410d03ce" providerId="LiveId" clId="{8BD8B0C0-80F2-4F7D-A538-7FAA04F1E003}" dt="2021-08-17T00:52:14.565" v="23" actId="26606"/>
          <ac:spMkLst>
            <pc:docMk/>
            <pc:sldMk cId="2202919088" sldId="258"/>
            <ac:spMk id="12" creationId="{513EBF72-EDB5-4278-94B8-34AAC2FA6E83}"/>
          </ac:spMkLst>
        </pc:spChg>
        <pc:spChg chg="add del">
          <ac:chgData name="James Sparks" userId="9e34460d410d03ce" providerId="LiveId" clId="{8BD8B0C0-80F2-4F7D-A538-7FAA04F1E003}" dt="2021-08-17T00:52:14.565" v="23" actId="26606"/>
          <ac:spMkLst>
            <pc:docMk/>
            <pc:sldMk cId="2202919088" sldId="258"/>
            <ac:spMk id="14" creationId="{DBD486FF-4365-499B-AFF7-0F07549D97B5}"/>
          </ac:spMkLst>
        </pc:spChg>
        <pc:spChg chg="add del">
          <ac:chgData name="James Sparks" userId="9e34460d410d03ce" providerId="LiveId" clId="{8BD8B0C0-80F2-4F7D-A538-7FAA04F1E003}" dt="2021-08-17T00:52:14.565" v="23" actId="26606"/>
          <ac:spMkLst>
            <pc:docMk/>
            <pc:sldMk cId="2202919088" sldId="258"/>
            <ac:spMk id="44" creationId="{AEC89D32-0839-4A5D-80DB-D12259CA406E}"/>
          </ac:spMkLst>
        </pc:spChg>
        <pc:spChg chg="add del">
          <ac:chgData name="James Sparks" userId="9e34460d410d03ce" providerId="LiveId" clId="{8BD8B0C0-80F2-4F7D-A538-7FAA04F1E003}" dt="2021-08-17T00:52:14.565" v="23" actId="26606"/>
          <ac:spMkLst>
            <pc:docMk/>
            <pc:sldMk cId="2202919088" sldId="258"/>
            <ac:spMk id="46" creationId="{7229C60D-EFB4-4944-AEB7-4773C1A7B20F}"/>
          </ac:spMkLst>
        </pc:spChg>
        <pc:spChg chg="del">
          <ac:chgData name="James Sparks" userId="9e34460d410d03ce" providerId="LiveId" clId="{8BD8B0C0-80F2-4F7D-A538-7FAA04F1E003}" dt="2021-08-17T00:43:50.060" v="8"/>
          <ac:spMkLst>
            <pc:docMk/>
            <pc:sldMk cId="2202919088" sldId="258"/>
            <ac:spMk id="89" creationId="{FA94DED7-0A28-4AD9-8747-E94113225016}"/>
          </ac:spMkLst>
        </pc:spChg>
        <pc:spChg chg="del">
          <ac:chgData name="James Sparks" userId="9e34460d410d03ce" providerId="LiveId" clId="{8BD8B0C0-80F2-4F7D-A538-7FAA04F1E003}" dt="2021-08-17T00:43:50.060" v="8"/>
          <ac:spMkLst>
            <pc:docMk/>
            <pc:sldMk cId="2202919088" sldId="258"/>
            <ac:spMk id="90" creationId="{6F175609-91A3-416E-BC3D-7548FDE02910}"/>
          </ac:spMkLst>
        </pc:spChg>
        <pc:spChg chg="del">
          <ac:chgData name="James Sparks" userId="9e34460d410d03ce" providerId="LiveId" clId="{8BD8B0C0-80F2-4F7D-A538-7FAA04F1E003}" dt="2021-08-17T00:43:50.060" v="8"/>
          <ac:spMkLst>
            <pc:docMk/>
            <pc:sldMk cId="2202919088" sldId="258"/>
            <ac:spMk id="91" creationId="{9A3B0D54-9DF0-4FF8-A0AA-B4234DF358EF}"/>
          </ac:spMkLst>
        </pc:spChg>
        <pc:grpChg chg="add del">
          <ac:chgData name="James Sparks" userId="9e34460d410d03ce" providerId="LiveId" clId="{8BD8B0C0-80F2-4F7D-A538-7FAA04F1E003}" dt="2021-08-17T00:52:14.565" v="23" actId="26606"/>
          <ac:grpSpMkLst>
            <pc:docMk/>
            <pc:sldMk cId="2202919088" sldId="258"/>
            <ac:grpSpMk id="16" creationId="{6CB731FB-FF3E-4D53-9E6A-67C4DAD74D33}"/>
          </ac:grpSpMkLst>
        </pc:grpChg>
        <pc:grpChg chg="add del">
          <ac:chgData name="James Sparks" userId="9e34460d410d03ce" providerId="LiveId" clId="{8BD8B0C0-80F2-4F7D-A538-7FAA04F1E003}" dt="2021-08-17T00:52:14.565" v="23" actId="26606"/>
          <ac:grpSpMkLst>
            <pc:docMk/>
            <pc:sldMk cId="2202919088" sldId="258"/>
            <ac:grpSpMk id="30" creationId="{3D79CD01-D829-46FC-843C-D4F80BD91CFA}"/>
          </ac:grpSpMkLst>
        </pc:grpChg>
        <pc:graphicFrameChg chg="add del mod">
          <ac:chgData name="James Sparks" userId="9e34460d410d03ce" providerId="LiveId" clId="{8BD8B0C0-80F2-4F7D-A538-7FAA04F1E003}" dt="2021-08-17T00:55:40.493" v="27" actId="478"/>
          <ac:graphicFrameMkLst>
            <pc:docMk/>
            <pc:sldMk cId="2202919088" sldId="258"/>
            <ac:graphicFrameMk id="4" creationId="{0C8FE624-637B-483A-815F-CCE74C9C3C74}"/>
          </ac:graphicFrameMkLst>
        </pc:graphicFrameChg>
        <pc:picChg chg="mod">
          <ac:chgData name="James Sparks" userId="9e34460d410d03ce" providerId="LiveId" clId="{8BD8B0C0-80F2-4F7D-A538-7FAA04F1E003}" dt="2021-08-17T00:52:14.565" v="23" actId="26606"/>
          <ac:picMkLst>
            <pc:docMk/>
            <pc:sldMk cId="2202919088" sldId="258"/>
            <ac:picMk id="7" creationId="{0FD266CD-7C83-4C6C-AC02-571E2BF9A2C7}"/>
          </ac:picMkLst>
        </pc:picChg>
      </pc:sldChg>
    </pc:docChg>
  </pc:docChgLst>
  <pc:docChgLst>
    <pc:chgData name="James Sparks" userId="9e34460d410d03ce" providerId="LiveId" clId="{1A0420CE-0752-480D-8E61-6D663F750F5E}"/>
    <pc:docChg chg="undo custSel addSld delSld modSld">
      <pc:chgData name="James Sparks" userId="9e34460d410d03ce" providerId="LiveId" clId="{1A0420CE-0752-480D-8E61-6D663F750F5E}" dt="2021-12-07T00:32:00.553" v="66" actId="2696"/>
      <pc:docMkLst>
        <pc:docMk/>
      </pc:docMkLst>
      <pc:sldChg chg="delSp modSp del mod">
        <pc:chgData name="James Sparks" userId="9e34460d410d03ce" providerId="LiveId" clId="{1A0420CE-0752-480D-8E61-6D663F750F5E}" dt="2021-12-07T00:32:00.553" v="66" actId="2696"/>
        <pc:sldMkLst>
          <pc:docMk/>
          <pc:sldMk cId="4167128480" sldId="1278"/>
        </pc:sldMkLst>
        <pc:spChg chg="mod">
          <ac:chgData name="James Sparks" userId="9e34460d410d03ce" providerId="LiveId" clId="{1A0420CE-0752-480D-8E61-6D663F750F5E}" dt="2021-12-07T00:27:41.298" v="2" actId="1076"/>
          <ac:spMkLst>
            <pc:docMk/>
            <pc:sldMk cId="4167128480" sldId="1278"/>
            <ac:spMk id="3" creationId="{B17DF6E3-C946-4CC0-A020-C8E1EB41630E}"/>
          </ac:spMkLst>
        </pc:spChg>
        <pc:picChg chg="del">
          <ac:chgData name="James Sparks" userId="9e34460d410d03ce" providerId="LiveId" clId="{1A0420CE-0752-480D-8E61-6D663F750F5E}" dt="2021-12-07T00:27:09.489" v="1" actId="478"/>
          <ac:picMkLst>
            <pc:docMk/>
            <pc:sldMk cId="4167128480" sldId="1278"/>
            <ac:picMk id="5" creationId="{EFA7B8A2-B660-428D-8C74-6A2CDA10D7BD}"/>
          </ac:picMkLst>
        </pc:picChg>
        <pc:picChg chg="del">
          <ac:chgData name="James Sparks" userId="9e34460d410d03ce" providerId="LiveId" clId="{1A0420CE-0752-480D-8E61-6D663F750F5E}" dt="2021-12-07T00:26:57.548" v="0" actId="478"/>
          <ac:picMkLst>
            <pc:docMk/>
            <pc:sldMk cId="4167128480" sldId="1278"/>
            <ac:picMk id="9" creationId="{847EBDF1-589E-47C7-A444-D4A4A9727100}"/>
          </ac:picMkLst>
        </pc:picChg>
      </pc:sldChg>
      <pc:sldChg chg="del">
        <pc:chgData name="James Sparks" userId="9e34460d410d03ce" providerId="LiveId" clId="{1A0420CE-0752-480D-8E61-6D663F750F5E}" dt="2021-12-07T00:31:40.627" v="65" actId="2696"/>
        <pc:sldMkLst>
          <pc:docMk/>
          <pc:sldMk cId="981072438" sldId="1279"/>
        </pc:sldMkLst>
      </pc:sldChg>
      <pc:sldChg chg="del">
        <pc:chgData name="James Sparks" userId="9e34460d410d03ce" providerId="LiveId" clId="{1A0420CE-0752-480D-8E61-6D663F750F5E}" dt="2021-12-07T00:31:40.627" v="65" actId="2696"/>
        <pc:sldMkLst>
          <pc:docMk/>
          <pc:sldMk cId="685657740" sldId="1280"/>
        </pc:sldMkLst>
      </pc:sldChg>
      <pc:sldChg chg="del">
        <pc:chgData name="James Sparks" userId="9e34460d410d03ce" providerId="LiveId" clId="{1A0420CE-0752-480D-8E61-6D663F750F5E}" dt="2021-12-07T00:31:40.627" v="65" actId="2696"/>
        <pc:sldMkLst>
          <pc:docMk/>
          <pc:sldMk cId="3819895933" sldId="1281"/>
        </pc:sldMkLst>
      </pc:sldChg>
      <pc:sldChg chg="del">
        <pc:chgData name="James Sparks" userId="9e34460d410d03ce" providerId="LiveId" clId="{1A0420CE-0752-480D-8E61-6D663F750F5E}" dt="2021-12-07T00:31:40.627" v="65" actId="2696"/>
        <pc:sldMkLst>
          <pc:docMk/>
          <pc:sldMk cId="1826065929" sldId="1282"/>
        </pc:sldMkLst>
      </pc:sldChg>
      <pc:sldChg chg="modSp new mod">
        <pc:chgData name="James Sparks" userId="9e34460d410d03ce" providerId="LiveId" clId="{1A0420CE-0752-480D-8E61-6D663F750F5E}" dt="2021-12-07T00:31:25.449" v="64" actId="20577"/>
        <pc:sldMkLst>
          <pc:docMk/>
          <pc:sldMk cId="2265888075" sldId="1283"/>
        </pc:sldMkLst>
        <pc:spChg chg="mod">
          <ac:chgData name="James Sparks" userId="9e34460d410d03ce" providerId="LiveId" clId="{1A0420CE-0752-480D-8E61-6D663F750F5E}" dt="2021-12-07T00:28:14.761" v="7"/>
          <ac:spMkLst>
            <pc:docMk/>
            <pc:sldMk cId="2265888075" sldId="1283"/>
            <ac:spMk id="2" creationId="{ECBD288B-600B-48D9-BC78-85D2F1032F88}"/>
          </ac:spMkLst>
        </pc:spChg>
        <pc:spChg chg="mod">
          <ac:chgData name="James Sparks" userId="9e34460d410d03ce" providerId="LiveId" clId="{1A0420CE-0752-480D-8E61-6D663F750F5E}" dt="2021-12-07T00:31:25.449" v="64" actId="20577"/>
          <ac:spMkLst>
            <pc:docMk/>
            <pc:sldMk cId="2265888075" sldId="1283"/>
            <ac:spMk id="3" creationId="{17E753C6-5A10-45C6-80EB-5C2C562531EA}"/>
          </ac:spMkLst>
        </pc:spChg>
      </pc:sldChg>
    </pc:docChg>
  </pc:docChgLst>
  <pc:docChgLst>
    <pc:chgData name="James Sparks" userId="9e34460d410d03ce" providerId="LiveId" clId="{1E9B5164-E9BF-47BB-B623-F49308EA07EC}"/>
    <pc:docChg chg="undo custSel addSld modSld">
      <pc:chgData name="James Sparks" userId="9e34460d410d03ce" providerId="LiveId" clId="{1E9B5164-E9BF-47BB-B623-F49308EA07EC}" dt="2021-11-08T23:44:02.112" v="580" actId="20577"/>
      <pc:docMkLst>
        <pc:docMk/>
      </pc:docMkLst>
      <pc:sldChg chg="modSp mod">
        <pc:chgData name="James Sparks" userId="9e34460d410d03ce" providerId="LiveId" clId="{1E9B5164-E9BF-47BB-B623-F49308EA07EC}" dt="2021-11-08T23:40:35.415" v="576" actId="20577"/>
        <pc:sldMkLst>
          <pc:docMk/>
          <pc:sldMk cId="2885183305" sldId="1243"/>
        </pc:sldMkLst>
        <pc:spChg chg="mod">
          <ac:chgData name="James Sparks" userId="9e34460d410d03ce" providerId="LiveId" clId="{1E9B5164-E9BF-47BB-B623-F49308EA07EC}" dt="2021-11-08T22:12:45.781" v="46" actId="20577"/>
          <ac:spMkLst>
            <pc:docMk/>
            <pc:sldMk cId="2885183305" sldId="1243"/>
            <ac:spMk id="2" creationId="{1C3BE5B1-9890-4989-BFE4-BD44CC134480}"/>
          </ac:spMkLst>
        </pc:spChg>
        <pc:spChg chg="mod">
          <ac:chgData name="James Sparks" userId="9e34460d410d03ce" providerId="LiveId" clId="{1E9B5164-E9BF-47BB-B623-F49308EA07EC}" dt="2021-11-08T23:40:35.415" v="576" actId="20577"/>
          <ac:spMkLst>
            <pc:docMk/>
            <pc:sldMk cId="2885183305" sldId="1243"/>
            <ac:spMk id="3" creationId="{A7DA0A6A-4D0D-4484-8BBA-7575AFEE6F11}"/>
          </ac:spMkLst>
        </pc:spChg>
      </pc:sldChg>
      <pc:sldChg chg="modSp new mod">
        <pc:chgData name="James Sparks" userId="9e34460d410d03ce" providerId="LiveId" clId="{1E9B5164-E9BF-47BB-B623-F49308EA07EC}" dt="2021-11-08T23:44:02.112" v="580" actId="20577"/>
        <pc:sldMkLst>
          <pc:docMk/>
          <pc:sldMk cId="3730622747" sldId="1244"/>
        </pc:sldMkLst>
        <pc:spChg chg="mod">
          <ac:chgData name="James Sparks" userId="9e34460d410d03ce" providerId="LiveId" clId="{1E9B5164-E9BF-47BB-B623-F49308EA07EC}" dt="2021-11-08T23:19:51.289" v="299" actId="20577"/>
          <ac:spMkLst>
            <pc:docMk/>
            <pc:sldMk cId="3730622747" sldId="1244"/>
            <ac:spMk id="2" creationId="{E95A0B49-5201-429C-A565-F6D72138A2C4}"/>
          </ac:spMkLst>
        </pc:spChg>
        <pc:spChg chg="mod">
          <ac:chgData name="James Sparks" userId="9e34460d410d03ce" providerId="LiveId" clId="{1E9B5164-E9BF-47BB-B623-F49308EA07EC}" dt="2021-11-08T23:44:02.112" v="580" actId="20577"/>
          <ac:spMkLst>
            <pc:docMk/>
            <pc:sldMk cId="3730622747" sldId="1244"/>
            <ac:spMk id="3" creationId="{F061E8CD-DE28-4871-8FB0-041EA21BEE3F}"/>
          </ac:spMkLst>
        </pc:spChg>
      </pc:sldChg>
    </pc:docChg>
  </pc:docChgLst>
  <pc:docChgLst>
    <pc:chgData name="James Sparks" userId="9e34460d410d03ce" providerId="LiveId" clId="{1EC410F1-4309-4D78-8D4B-F0ECA7EA8B70}"/>
    <pc:docChg chg="undo custSel addSld delSld modSld sldOrd">
      <pc:chgData name="James Sparks" userId="9e34460d410d03ce" providerId="LiveId" clId="{1EC410F1-4309-4D78-8D4B-F0ECA7EA8B70}" dt="2021-10-04T21:50:35.131" v="1161" actId="20577"/>
      <pc:docMkLst>
        <pc:docMk/>
      </pc:docMkLst>
      <pc:sldChg chg="modSp mod">
        <pc:chgData name="James Sparks" userId="9e34460d410d03ce" providerId="LiveId" clId="{1EC410F1-4309-4D78-8D4B-F0ECA7EA8B70}" dt="2021-10-04T21:49:38.244" v="1152" actId="20577"/>
        <pc:sldMkLst>
          <pc:docMk/>
          <pc:sldMk cId="1548790244" sldId="1236"/>
        </pc:sldMkLst>
        <pc:spChg chg="mod">
          <ac:chgData name="James Sparks" userId="9e34460d410d03ce" providerId="LiveId" clId="{1EC410F1-4309-4D78-8D4B-F0ECA7EA8B70}" dt="2021-10-04T18:33:11.415" v="228" actId="255"/>
          <ac:spMkLst>
            <pc:docMk/>
            <pc:sldMk cId="1548790244" sldId="1236"/>
            <ac:spMk id="2" creationId="{1C3BE5B1-9890-4989-BFE4-BD44CC134480}"/>
          </ac:spMkLst>
        </pc:spChg>
        <pc:spChg chg="mod">
          <ac:chgData name="James Sparks" userId="9e34460d410d03ce" providerId="LiveId" clId="{1EC410F1-4309-4D78-8D4B-F0ECA7EA8B70}" dt="2021-10-04T21:49:38.244" v="1152" actId="20577"/>
          <ac:spMkLst>
            <pc:docMk/>
            <pc:sldMk cId="1548790244" sldId="1236"/>
            <ac:spMk id="3" creationId="{A7DA0A6A-4D0D-4484-8BBA-7575AFEE6F11}"/>
          </ac:spMkLst>
        </pc:spChg>
      </pc:sldChg>
      <pc:sldChg chg="modSp new mod">
        <pc:chgData name="James Sparks" userId="9e34460d410d03ce" providerId="LiveId" clId="{1EC410F1-4309-4D78-8D4B-F0ECA7EA8B70}" dt="2021-10-04T19:29:52.403" v="285" actId="5793"/>
        <pc:sldMkLst>
          <pc:docMk/>
          <pc:sldMk cId="911297944" sldId="1237"/>
        </pc:sldMkLst>
        <pc:spChg chg="mod">
          <ac:chgData name="James Sparks" userId="9e34460d410d03ce" providerId="LiveId" clId="{1EC410F1-4309-4D78-8D4B-F0ECA7EA8B70}" dt="2021-10-04T19:28:56.029" v="260" actId="20577"/>
          <ac:spMkLst>
            <pc:docMk/>
            <pc:sldMk cId="911297944" sldId="1237"/>
            <ac:spMk id="2" creationId="{DB697645-8419-4A0D-B75C-1158648585F6}"/>
          </ac:spMkLst>
        </pc:spChg>
        <pc:spChg chg="mod">
          <ac:chgData name="James Sparks" userId="9e34460d410d03ce" providerId="LiveId" clId="{1EC410F1-4309-4D78-8D4B-F0ECA7EA8B70}" dt="2021-10-04T19:29:52.403" v="285" actId="5793"/>
          <ac:spMkLst>
            <pc:docMk/>
            <pc:sldMk cId="911297944" sldId="1237"/>
            <ac:spMk id="3" creationId="{20D37F7A-27F0-4F6D-B584-DA2FCAF2F2FD}"/>
          </ac:spMkLst>
        </pc:spChg>
      </pc:sldChg>
      <pc:sldChg chg="modSp new del mod">
        <pc:chgData name="James Sparks" userId="9e34460d410d03ce" providerId="LiveId" clId="{1EC410F1-4309-4D78-8D4B-F0ECA7EA8B70}" dt="2021-10-04T20:36:49.668" v="1079" actId="2696"/>
        <pc:sldMkLst>
          <pc:docMk/>
          <pc:sldMk cId="3120958046" sldId="1238"/>
        </pc:sldMkLst>
        <pc:spChg chg="mod">
          <ac:chgData name="James Sparks" userId="9e34460d410d03ce" providerId="LiveId" clId="{1EC410F1-4309-4D78-8D4B-F0ECA7EA8B70}" dt="2021-10-04T19:33:48.099" v="353" actId="20577"/>
          <ac:spMkLst>
            <pc:docMk/>
            <pc:sldMk cId="3120958046" sldId="1238"/>
            <ac:spMk id="2" creationId="{647294A4-7BB0-45F3-8B2D-AF507AF125CB}"/>
          </ac:spMkLst>
        </pc:spChg>
        <pc:spChg chg="mod">
          <ac:chgData name="James Sparks" userId="9e34460d410d03ce" providerId="LiveId" clId="{1EC410F1-4309-4D78-8D4B-F0ECA7EA8B70}" dt="2021-10-04T19:32:07.525" v="314" actId="20577"/>
          <ac:spMkLst>
            <pc:docMk/>
            <pc:sldMk cId="3120958046" sldId="1238"/>
            <ac:spMk id="3" creationId="{830416F1-754A-402D-8F91-8C9A87B583E4}"/>
          </ac:spMkLst>
        </pc:spChg>
      </pc:sldChg>
      <pc:sldChg chg="modSp new mod">
        <pc:chgData name="James Sparks" userId="9e34460d410d03ce" providerId="LiveId" clId="{1EC410F1-4309-4D78-8D4B-F0ECA7EA8B70}" dt="2021-10-04T20:31:15.275" v="813" actId="15"/>
        <pc:sldMkLst>
          <pc:docMk/>
          <pc:sldMk cId="2467869295" sldId="1239"/>
        </pc:sldMkLst>
        <pc:spChg chg="mod">
          <ac:chgData name="James Sparks" userId="9e34460d410d03ce" providerId="LiveId" clId="{1EC410F1-4309-4D78-8D4B-F0ECA7EA8B70}" dt="2021-10-04T20:30:33.651" v="806" actId="20577"/>
          <ac:spMkLst>
            <pc:docMk/>
            <pc:sldMk cId="2467869295" sldId="1239"/>
            <ac:spMk id="2" creationId="{FD3961FA-CD8D-4359-B5C4-2927F3C1737D}"/>
          </ac:spMkLst>
        </pc:spChg>
        <pc:spChg chg="mod">
          <ac:chgData name="James Sparks" userId="9e34460d410d03ce" providerId="LiveId" clId="{1EC410F1-4309-4D78-8D4B-F0ECA7EA8B70}" dt="2021-10-04T20:31:15.275" v="813" actId="15"/>
          <ac:spMkLst>
            <pc:docMk/>
            <pc:sldMk cId="2467869295" sldId="1239"/>
            <ac:spMk id="3" creationId="{E8A13F77-4DC4-4596-8577-CE174AE68A4F}"/>
          </ac:spMkLst>
        </pc:spChg>
      </pc:sldChg>
      <pc:sldChg chg="modSp add mod">
        <pc:chgData name="James Sparks" userId="9e34460d410d03ce" providerId="LiveId" clId="{1EC410F1-4309-4D78-8D4B-F0ECA7EA8B70}" dt="2021-10-04T20:36:32.602" v="1078" actId="20577"/>
        <pc:sldMkLst>
          <pc:docMk/>
          <pc:sldMk cId="2126522389" sldId="1240"/>
        </pc:sldMkLst>
        <pc:spChg chg="mod">
          <ac:chgData name="James Sparks" userId="9e34460d410d03ce" providerId="LiveId" clId="{1EC410F1-4309-4D78-8D4B-F0ECA7EA8B70}" dt="2021-10-04T20:36:32.602" v="1078" actId="20577"/>
          <ac:spMkLst>
            <pc:docMk/>
            <pc:sldMk cId="2126522389" sldId="1240"/>
            <ac:spMk id="3" creationId="{E8A13F77-4DC4-4596-8577-CE174AE68A4F}"/>
          </ac:spMkLst>
        </pc:spChg>
      </pc:sldChg>
      <pc:sldChg chg="addSp delSp modSp add mod ord setBg">
        <pc:chgData name="James Sparks" userId="9e34460d410d03ce" providerId="LiveId" clId="{1EC410F1-4309-4D78-8D4B-F0ECA7EA8B70}" dt="2021-10-04T21:50:35.131" v="1161" actId="20577"/>
        <pc:sldMkLst>
          <pc:docMk/>
          <pc:sldMk cId="2461870177" sldId="1241"/>
        </pc:sldMkLst>
        <pc:spChg chg="mod">
          <ac:chgData name="James Sparks" userId="9e34460d410d03ce" providerId="LiveId" clId="{1EC410F1-4309-4D78-8D4B-F0ECA7EA8B70}" dt="2021-10-04T21:15:20.647" v="1109" actId="26606"/>
          <ac:spMkLst>
            <pc:docMk/>
            <pc:sldMk cId="2461870177" sldId="1241"/>
            <ac:spMk id="2" creationId="{FD3961FA-CD8D-4359-B5C4-2927F3C1737D}"/>
          </ac:spMkLst>
        </pc:spChg>
        <pc:spChg chg="mod">
          <ac:chgData name="James Sparks" userId="9e34460d410d03ce" providerId="LiveId" clId="{1EC410F1-4309-4D78-8D4B-F0ECA7EA8B70}" dt="2021-10-04T21:50:35.131" v="1161" actId="20577"/>
          <ac:spMkLst>
            <pc:docMk/>
            <pc:sldMk cId="2461870177" sldId="1241"/>
            <ac:spMk id="3" creationId="{E8A13F77-4DC4-4596-8577-CE174AE68A4F}"/>
          </ac:spMkLst>
        </pc:spChg>
        <pc:spChg chg="add del">
          <ac:chgData name="James Sparks" userId="9e34460d410d03ce" providerId="LiveId" clId="{1EC410F1-4309-4D78-8D4B-F0ECA7EA8B70}" dt="2021-10-04T21:15:20.634" v="1108" actId="26606"/>
          <ac:spMkLst>
            <pc:docMk/>
            <pc:sldMk cId="2461870177" sldId="1241"/>
            <ac:spMk id="8" creationId="{3A3C2D7E-3F2E-404E-9B30-CB12DC972D50}"/>
          </ac:spMkLst>
        </pc:spChg>
        <pc:spChg chg="add del">
          <ac:chgData name="James Sparks" userId="9e34460d410d03ce" providerId="LiveId" clId="{1EC410F1-4309-4D78-8D4B-F0ECA7EA8B70}" dt="2021-10-04T21:15:16.830" v="1106" actId="26606"/>
          <ac:spMkLst>
            <pc:docMk/>
            <pc:sldMk cId="2461870177" sldId="1241"/>
            <ac:spMk id="10" creationId="{3F4C104D-5F30-4811-9376-566B26E4719A}"/>
          </ac:spMkLst>
        </pc:spChg>
        <pc:spChg chg="add del">
          <ac:chgData name="James Sparks" userId="9e34460d410d03ce" providerId="LiveId" clId="{1EC410F1-4309-4D78-8D4B-F0ECA7EA8B70}" dt="2021-10-04T21:15:16.830" v="1106" actId="26606"/>
          <ac:spMkLst>
            <pc:docMk/>
            <pc:sldMk cId="2461870177" sldId="1241"/>
            <ac:spMk id="12" creationId="{0815E34B-5D02-4E01-A936-E8E1C0AB6F12}"/>
          </ac:spMkLst>
        </pc:spChg>
        <pc:spChg chg="add del">
          <ac:chgData name="James Sparks" userId="9e34460d410d03ce" providerId="LiveId" clId="{1EC410F1-4309-4D78-8D4B-F0ECA7EA8B70}" dt="2021-10-04T21:15:16.830" v="1106" actId="26606"/>
          <ac:spMkLst>
            <pc:docMk/>
            <pc:sldMk cId="2461870177" sldId="1241"/>
            <ac:spMk id="14" creationId="{7DE3414B-B032-4710-A468-D3285E38C5FF}"/>
          </ac:spMkLst>
        </pc:spChg>
        <pc:spChg chg="add del">
          <ac:chgData name="James Sparks" userId="9e34460d410d03ce" providerId="LiveId" clId="{1EC410F1-4309-4D78-8D4B-F0ECA7EA8B70}" dt="2021-10-04T21:15:20.634" v="1108" actId="26606"/>
          <ac:spMkLst>
            <pc:docMk/>
            <pc:sldMk cId="2461870177" sldId="1241"/>
            <ac:spMk id="16" creationId="{F1F7FD00-BF97-4325-B7C2-E451F20840A7}"/>
          </ac:spMkLst>
        </pc:spChg>
        <pc:spChg chg="add del">
          <ac:chgData name="James Sparks" userId="9e34460d410d03ce" providerId="LiveId" clId="{1EC410F1-4309-4D78-8D4B-F0ECA7EA8B70}" dt="2021-10-04T21:15:20.634" v="1108" actId="26606"/>
          <ac:spMkLst>
            <pc:docMk/>
            <pc:sldMk cId="2461870177" sldId="1241"/>
            <ac:spMk id="17" creationId="{179B5294-DA4E-4926-B14A-DD6E07A12F67}"/>
          </ac:spMkLst>
        </pc:spChg>
        <pc:spChg chg="add">
          <ac:chgData name="James Sparks" userId="9e34460d410d03ce" providerId="LiveId" clId="{1EC410F1-4309-4D78-8D4B-F0ECA7EA8B70}" dt="2021-10-04T21:15:20.647" v="1109" actId="26606"/>
          <ac:spMkLst>
            <pc:docMk/>
            <pc:sldMk cId="2461870177" sldId="1241"/>
            <ac:spMk id="19" creationId="{3F4C104D-5F30-4811-9376-566B26E4719A}"/>
          </ac:spMkLst>
        </pc:spChg>
        <pc:spChg chg="add">
          <ac:chgData name="James Sparks" userId="9e34460d410d03ce" providerId="LiveId" clId="{1EC410F1-4309-4D78-8D4B-F0ECA7EA8B70}" dt="2021-10-04T21:15:20.647" v="1109" actId="26606"/>
          <ac:spMkLst>
            <pc:docMk/>
            <pc:sldMk cId="2461870177" sldId="1241"/>
            <ac:spMk id="20" creationId="{0815E34B-5D02-4E01-A936-E8E1C0AB6F12}"/>
          </ac:spMkLst>
        </pc:spChg>
        <pc:spChg chg="add">
          <ac:chgData name="James Sparks" userId="9e34460d410d03ce" providerId="LiveId" clId="{1EC410F1-4309-4D78-8D4B-F0ECA7EA8B70}" dt="2021-10-04T21:15:20.647" v="1109" actId="26606"/>
          <ac:spMkLst>
            <pc:docMk/>
            <pc:sldMk cId="2461870177" sldId="1241"/>
            <ac:spMk id="22" creationId="{7DE3414B-B032-4710-A468-D3285E38C5FF}"/>
          </ac:spMkLst>
        </pc:spChg>
        <pc:picChg chg="add del">
          <ac:chgData name="James Sparks" userId="9e34460d410d03ce" providerId="LiveId" clId="{1EC410F1-4309-4D78-8D4B-F0ECA7EA8B70}" dt="2021-10-04T21:15:16.830" v="1106" actId="26606"/>
          <ac:picMkLst>
            <pc:docMk/>
            <pc:sldMk cId="2461870177" sldId="1241"/>
            <ac:picMk id="7" creationId="{7E336E5D-615A-470E-9E1B-34E64174F12E}"/>
          </ac:picMkLst>
        </pc:picChg>
        <pc:picChg chg="add">
          <ac:chgData name="James Sparks" userId="9e34460d410d03ce" providerId="LiveId" clId="{1EC410F1-4309-4D78-8D4B-F0ECA7EA8B70}" dt="2021-10-04T21:15:20.647" v="1109" actId="26606"/>
          <ac:picMkLst>
            <pc:docMk/>
            <pc:sldMk cId="2461870177" sldId="1241"/>
            <ac:picMk id="21" creationId="{7E336E5D-615A-470E-9E1B-34E64174F12E}"/>
          </ac:picMkLst>
        </pc:picChg>
      </pc:sldChg>
    </pc:docChg>
  </pc:docChgLst>
  <pc:docChgLst>
    <pc:chgData name="James Sparks" userId="9e34460d410d03ce" providerId="LiveId" clId="{9E65CCCC-06F0-4800-A0B0-0168D9602266}"/>
    <pc:docChg chg="modSld">
      <pc:chgData name="James Sparks" userId="9e34460d410d03ce" providerId="LiveId" clId="{9E65CCCC-06F0-4800-A0B0-0168D9602266}" dt="2021-10-21T14:14:34.266" v="56" actId="15"/>
      <pc:docMkLst>
        <pc:docMk/>
      </pc:docMkLst>
      <pc:sldChg chg="modSp mod">
        <pc:chgData name="James Sparks" userId="9e34460d410d03ce" providerId="LiveId" clId="{9E65CCCC-06F0-4800-A0B0-0168D9602266}" dt="2021-10-21T04:46:14.225" v="32" actId="20577"/>
        <pc:sldMkLst>
          <pc:docMk/>
          <pc:sldMk cId="1548790244" sldId="1236"/>
        </pc:sldMkLst>
        <pc:spChg chg="mod">
          <ac:chgData name="James Sparks" userId="9e34460d410d03ce" providerId="LiveId" clId="{9E65CCCC-06F0-4800-A0B0-0168D9602266}" dt="2021-10-21T04:46:14.225" v="32" actId="20577"/>
          <ac:spMkLst>
            <pc:docMk/>
            <pc:sldMk cId="1548790244" sldId="1236"/>
            <ac:spMk id="3" creationId="{A7DA0A6A-4D0D-4484-8BBA-7575AFEE6F11}"/>
          </ac:spMkLst>
        </pc:spChg>
      </pc:sldChg>
      <pc:sldChg chg="modSp mod">
        <pc:chgData name="James Sparks" userId="9e34460d410d03ce" providerId="LiveId" clId="{9E65CCCC-06F0-4800-A0B0-0168D9602266}" dt="2021-10-21T14:14:34.266" v="56" actId="15"/>
        <pc:sldMkLst>
          <pc:docMk/>
          <pc:sldMk cId="3920182224" sldId="1242"/>
        </pc:sldMkLst>
        <pc:spChg chg="mod">
          <ac:chgData name="James Sparks" userId="9e34460d410d03ce" providerId="LiveId" clId="{9E65CCCC-06F0-4800-A0B0-0168D9602266}" dt="2021-10-21T14:14:34.266" v="56" actId="15"/>
          <ac:spMkLst>
            <pc:docMk/>
            <pc:sldMk cId="3920182224" sldId="1242"/>
            <ac:spMk id="3" creationId="{70E69475-B92D-4127-812A-AC66399D4E6E}"/>
          </ac:spMkLst>
        </pc:spChg>
      </pc:sldChg>
    </pc:docChg>
  </pc:docChgLst>
  <pc:docChgLst>
    <pc:chgData name="James Sparks" userId="9e34460d410d03ce" providerId="LiveId" clId="{F7F78E5F-32F0-462A-AC00-8AA46F366342}"/>
    <pc:docChg chg="undo custSel modSld sldOrd">
      <pc:chgData name="James Sparks" userId="9e34460d410d03ce" providerId="LiveId" clId="{F7F78E5F-32F0-462A-AC00-8AA46F366342}" dt="2021-11-02T14:11:27.017" v="245"/>
      <pc:docMkLst>
        <pc:docMk/>
      </pc:docMkLst>
      <pc:sldChg chg="modSp mod">
        <pc:chgData name="James Sparks" userId="9e34460d410d03ce" providerId="LiveId" clId="{F7F78E5F-32F0-462A-AC00-8AA46F366342}" dt="2021-11-01T17:38:36.302" v="127" actId="20577"/>
        <pc:sldMkLst>
          <pc:docMk/>
          <pc:sldMk cId="3920182224" sldId="1242"/>
        </pc:sldMkLst>
        <pc:spChg chg="mod">
          <ac:chgData name="James Sparks" userId="9e34460d410d03ce" providerId="LiveId" clId="{F7F78E5F-32F0-462A-AC00-8AA46F366342}" dt="2021-11-01T17:26:00.819" v="1" actId="20577"/>
          <ac:spMkLst>
            <pc:docMk/>
            <pc:sldMk cId="3920182224" sldId="1242"/>
            <ac:spMk id="2" creationId="{38B4AC7D-725F-450D-9F6F-CAFCF3CA543B}"/>
          </ac:spMkLst>
        </pc:spChg>
        <pc:spChg chg="mod">
          <ac:chgData name="James Sparks" userId="9e34460d410d03ce" providerId="LiveId" clId="{F7F78E5F-32F0-462A-AC00-8AA46F366342}" dt="2021-11-01T17:38:36.302" v="127" actId="20577"/>
          <ac:spMkLst>
            <pc:docMk/>
            <pc:sldMk cId="3920182224" sldId="1242"/>
            <ac:spMk id="3" creationId="{70E69475-B92D-4127-812A-AC66399D4E6E}"/>
          </ac:spMkLst>
        </pc:spChg>
      </pc:sldChg>
      <pc:sldChg chg="modSp mod ord">
        <pc:chgData name="James Sparks" userId="9e34460d410d03ce" providerId="LiveId" clId="{F7F78E5F-32F0-462A-AC00-8AA46F366342}" dt="2021-11-02T14:11:27.017" v="245"/>
        <pc:sldMkLst>
          <pc:docMk/>
          <pc:sldMk cId="2885183305" sldId="1243"/>
        </pc:sldMkLst>
        <pc:spChg chg="mod">
          <ac:chgData name="James Sparks" userId="9e34460d410d03ce" providerId="LiveId" clId="{F7F78E5F-32F0-462A-AC00-8AA46F366342}" dt="2021-11-01T17:39:05.445" v="189" actId="20577"/>
          <ac:spMkLst>
            <pc:docMk/>
            <pc:sldMk cId="2885183305" sldId="1243"/>
            <ac:spMk id="2" creationId="{1C3BE5B1-9890-4989-BFE4-BD44CC134480}"/>
          </ac:spMkLst>
        </pc:spChg>
        <pc:spChg chg="mod">
          <ac:chgData name="James Sparks" userId="9e34460d410d03ce" providerId="LiveId" clId="{F7F78E5F-32F0-462A-AC00-8AA46F366342}" dt="2021-11-01T17:42:56.613" v="243" actId="20577"/>
          <ac:spMkLst>
            <pc:docMk/>
            <pc:sldMk cId="2885183305" sldId="1243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50855019-9DDA-4EC7-A13E-68A69EB2916C}"/>
    <pc:docChg chg="undo custSel addSld delSld modSld">
      <pc:chgData name="James Sparks" userId="9e34460d410d03ce" providerId="LiveId" clId="{50855019-9DDA-4EC7-A13E-68A69EB2916C}" dt="2021-11-15T18:29:31.062" v="536" actId="5793"/>
      <pc:docMkLst>
        <pc:docMk/>
      </pc:docMkLst>
      <pc:sldChg chg="modSp mod">
        <pc:chgData name="James Sparks" userId="9e34460d410d03ce" providerId="LiveId" clId="{50855019-9DDA-4EC7-A13E-68A69EB2916C}" dt="2021-11-15T18:29:31.062" v="536" actId="5793"/>
        <pc:sldMkLst>
          <pc:docMk/>
          <pc:sldMk cId="2885183305" sldId="1243"/>
        </pc:sldMkLst>
        <pc:spChg chg="mod">
          <ac:chgData name="James Sparks" userId="9e34460d410d03ce" providerId="LiveId" clId="{50855019-9DDA-4EC7-A13E-68A69EB2916C}" dt="2021-11-15T18:29:31.062" v="536" actId="5793"/>
          <ac:spMkLst>
            <pc:docMk/>
            <pc:sldMk cId="2885183305" sldId="1243"/>
            <ac:spMk id="2" creationId="{1C3BE5B1-9890-4989-BFE4-BD44CC134480}"/>
          </ac:spMkLst>
        </pc:spChg>
        <pc:spChg chg="mod">
          <ac:chgData name="James Sparks" userId="9e34460d410d03ce" providerId="LiveId" clId="{50855019-9DDA-4EC7-A13E-68A69EB2916C}" dt="2021-11-15T18:28:55.126" v="517" actId="255"/>
          <ac:spMkLst>
            <pc:docMk/>
            <pc:sldMk cId="2885183305" sldId="1243"/>
            <ac:spMk id="3" creationId="{A7DA0A6A-4D0D-4484-8BBA-7575AFEE6F11}"/>
          </ac:spMkLst>
        </pc:spChg>
      </pc:sldChg>
      <pc:sldChg chg="modSp del mod">
        <pc:chgData name="James Sparks" userId="9e34460d410d03ce" providerId="LiveId" clId="{50855019-9DDA-4EC7-A13E-68A69EB2916C}" dt="2021-11-15T17:59:40.394" v="74" actId="2696"/>
        <pc:sldMkLst>
          <pc:docMk/>
          <pc:sldMk cId="3730622747" sldId="1244"/>
        </pc:sldMkLst>
        <pc:spChg chg="mod">
          <ac:chgData name="James Sparks" userId="9e34460d410d03ce" providerId="LiveId" clId="{50855019-9DDA-4EC7-A13E-68A69EB2916C}" dt="2021-11-15T17:35:19.909" v="73" actId="1036"/>
          <ac:spMkLst>
            <pc:docMk/>
            <pc:sldMk cId="3730622747" sldId="1244"/>
            <ac:spMk id="2" creationId="{E95A0B49-5201-429C-A565-F6D72138A2C4}"/>
          </ac:spMkLst>
        </pc:spChg>
      </pc:sldChg>
      <pc:sldChg chg="delSp modSp add mod setBg delDesignElem">
        <pc:chgData name="James Sparks" userId="9e34460d410d03ce" providerId="LiveId" clId="{50855019-9DDA-4EC7-A13E-68A69EB2916C}" dt="2021-11-15T18:26:17.821" v="509" actId="20577"/>
        <pc:sldMkLst>
          <pc:docMk/>
          <pc:sldMk cId="3508264203" sldId="1276"/>
        </pc:sldMkLst>
        <pc:spChg chg="mod">
          <ac:chgData name="James Sparks" userId="9e34460d410d03ce" providerId="LiveId" clId="{50855019-9DDA-4EC7-A13E-68A69EB2916C}" dt="2021-11-15T18:26:17.821" v="509" actId="20577"/>
          <ac:spMkLst>
            <pc:docMk/>
            <pc:sldMk cId="3508264203" sldId="1276"/>
            <ac:spMk id="3" creationId="{1200DA36-E7BB-4AA6-ABF2-11D9FA11B4C3}"/>
          </ac:spMkLst>
        </pc:spChg>
        <pc:spChg chg="del">
          <ac:chgData name="James Sparks" userId="9e34460d410d03ce" providerId="LiveId" clId="{50855019-9DDA-4EC7-A13E-68A69EB2916C}" dt="2021-11-15T17:59:53.965" v="76"/>
          <ac:spMkLst>
            <pc:docMk/>
            <pc:sldMk cId="3508264203" sldId="1276"/>
            <ac:spMk id="62" creationId="{A3B28FB1-97C9-4A9E-A45B-356508C2C38B}"/>
          </ac:spMkLst>
        </pc:spChg>
        <pc:spChg chg="del">
          <ac:chgData name="James Sparks" userId="9e34460d410d03ce" providerId="LiveId" clId="{50855019-9DDA-4EC7-A13E-68A69EB2916C}" dt="2021-11-15T17:59:53.965" v="76"/>
          <ac:spMkLst>
            <pc:docMk/>
            <pc:sldMk cId="3508264203" sldId="1276"/>
            <ac:spMk id="66" creationId="{01109B5D-BC35-4376-98A2-F53B03E4E1B4}"/>
          </ac:spMkLst>
        </pc:spChg>
        <pc:spChg chg="del">
          <ac:chgData name="James Sparks" userId="9e34460d410d03ce" providerId="LiveId" clId="{50855019-9DDA-4EC7-A13E-68A69EB2916C}" dt="2021-11-15T17:59:53.965" v="76"/>
          <ac:spMkLst>
            <pc:docMk/>
            <pc:sldMk cId="3508264203" sldId="1276"/>
            <ac:spMk id="67" creationId="{94D90C11-98A3-40E3-B04C-A3025D6458A3}"/>
          </ac:spMkLst>
        </pc:spChg>
      </pc:sldChg>
      <pc:sldChg chg="new del">
        <pc:chgData name="James Sparks" userId="9e34460d410d03ce" providerId="LiveId" clId="{50855019-9DDA-4EC7-A13E-68A69EB2916C}" dt="2021-11-15T18:26:39.851" v="510" actId="2696"/>
        <pc:sldMkLst>
          <pc:docMk/>
          <pc:sldMk cId="1989097005" sldId="1277"/>
        </pc:sldMkLst>
      </pc:sldChg>
    </pc:docChg>
  </pc:docChgLst>
  <pc:docChgLst>
    <pc:chgData name="James Sparks" userId="9e34460d410d03ce" providerId="LiveId" clId="{E0078257-32DD-4CFC-B854-EF9C32D5110F}"/>
    <pc:docChg chg="delSld modSld">
      <pc:chgData name="James Sparks" userId="9e34460d410d03ce" providerId="LiveId" clId="{E0078257-32DD-4CFC-B854-EF9C32D5110F}" dt="2021-10-28T01:47:03.551" v="256" actId="20577"/>
      <pc:docMkLst>
        <pc:docMk/>
      </pc:docMkLst>
      <pc:sldChg chg="del">
        <pc:chgData name="James Sparks" userId="9e34460d410d03ce" providerId="LiveId" clId="{E0078257-32DD-4CFC-B854-EF9C32D5110F}" dt="2021-10-25T19:16:47.480" v="0" actId="2696"/>
        <pc:sldMkLst>
          <pc:docMk/>
          <pc:sldMk cId="1548790244" sldId="1236"/>
        </pc:sldMkLst>
      </pc:sldChg>
      <pc:sldChg chg="modSp mod">
        <pc:chgData name="James Sparks" userId="9e34460d410d03ce" providerId="LiveId" clId="{E0078257-32DD-4CFC-B854-EF9C32D5110F}" dt="2021-10-28T01:44:30.550" v="189" actId="20577"/>
        <pc:sldMkLst>
          <pc:docMk/>
          <pc:sldMk cId="3920182224" sldId="1242"/>
        </pc:sldMkLst>
        <pc:spChg chg="mod">
          <ac:chgData name="James Sparks" userId="9e34460d410d03ce" providerId="LiveId" clId="{E0078257-32DD-4CFC-B854-EF9C32D5110F}" dt="2021-10-28T01:44:30.550" v="189" actId="20577"/>
          <ac:spMkLst>
            <pc:docMk/>
            <pc:sldMk cId="3920182224" sldId="1242"/>
            <ac:spMk id="3" creationId="{70E69475-B92D-4127-812A-AC66399D4E6E}"/>
          </ac:spMkLst>
        </pc:spChg>
      </pc:sldChg>
      <pc:sldChg chg="modSp mod">
        <pc:chgData name="James Sparks" userId="9e34460d410d03ce" providerId="LiveId" clId="{E0078257-32DD-4CFC-B854-EF9C32D5110F}" dt="2021-10-28T01:47:03.551" v="256" actId="20577"/>
        <pc:sldMkLst>
          <pc:docMk/>
          <pc:sldMk cId="2885183305" sldId="1243"/>
        </pc:sldMkLst>
        <pc:spChg chg="mod">
          <ac:chgData name="James Sparks" userId="9e34460d410d03ce" providerId="LiveId" clId="{E0078257-32DD-4CFC-B854-EF9C32D5110F}" dt="2021-10-28T01:47:03.551" v="256" actId="20577"/>
          <ac:spMkLst>
            <pc:docMk/>
            <pc:sldMk cId="2885183305" sldId="1243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9346F866-F57E-4975-9633-5EDD5E7375E5}"/>
    <pc:docChg chg="custSel modSld">
      <pc:chgData name="James Sparks" userId="9e34460d410d03ce" providerId="LiveId" clId="{9346F866-F57E-4975-9633-5EDD5E7375E5}" dt="2023-04-18T17:44:31.872" v="348" actId="20577"/>
      <pc:docMkLst>
        <pc:docMk/>
      </pc:docMkLst>
      <pc:sldChg chg="addSp delSp modSp mod">
        <pc:chgData name="James Sparks" userId="9e34460d410d03ce" providerId="LiveId" clId="{9346F866-F57E-4975-9633-5EDD5E7375E5}" dt="2023-04-18T17:39:02.649" v="136"/>
        <pc:sldMkLst>
          <pc:docMk/>
          <pc:sldMk cId="3218454808" sldId="1247"/>
        </pc:sldMkLst>
        <pc:spChg chg="mod">
          <ac:chgData name="James Sparks" userId="9e34460d410d03ce" providerId="LiveId" clId="{9346F866-F57E-4975-9633-5EDD5E7375E5}" dt="2023-04-18T17:35:20.984" v="30" actId="27636"/>
          <ac:spMkLst>
            <pc:docMk/>
            <pc:sldMk cId="3218454808" sldId="1247"/>
            <ac:spMk id="2" creationId="{7E45593C-2008-4020-90C8-8F75CE2C6288}"/>
          </ac:spMkLst>
        </pc:spChg>
        <pc:spChg chg="mod">
          <ac:chgData name="James Sparks" userId="9e34460d410d03ce" providerId="LiveId" clId="{9346F866-F57E-4975-9633-5EDD5E7375E5}" dt="2023-04-18T17:35:13.636" v="28" actId="1035"/>
          <ac:spMkLst>
            <pc:docMk/>
            <pc:sldMk cId="3218454808" sldId="1247"/>
            <ac:spMk id="3" creationId="{FF2D56D1-45AA-16CF-56F9-82E063214EF4}"/>
          </ac:spMkLst>
        </pc:spChg>
        <pc:spChg chg="add del mod">
          <ac:chgData name="James Sparks" userId="9e34460d410d03ce" providerId="LiveId" clId="{9346F866-F57E-4975-9633-5EDD5E7375E5}" dt="2023-04-18T17:36:59.319" v="34"/>
          <ac:spMkLst>
            <pc:docMk/>
            <pc:sldMk cId="3218454808" sldId="1247"/>
            <ac:spMk id="4" creationId="{08E935DA-CA56-3FCD-B2FC-A32AC63B305E}"/>
          </ac:spMkLst>
        </pc:spChg>
        <pc:spChg chg="add del mod">
          <ac:chgData name="James Sparks" userId="9e34460d410d03ce" providerId="LiveId" clId="{9346F866-F57E-4975-9633-5EDD5E7375E5}" dt="2023-04-18T17:39:02.649" v="136"/>
          <ac:spMkLst>
            <pc:docMk/>
            <pc:sldMk cId="3218454808" sldId="1247"/>
            <ac:spMk id="6" creationId="{CBC3509C-8003-53CF-CA7B-0BBE2830F829}"/>
          </ac:spMkLst>
        </pc:spChg>
        <pc:picChg chg="mod">
          <ac:chgData name="James Sparks" userId="9e34460d410d03ce" providerId="LiveId" clId="{9346F866-F57E-4975-9633-5EDD5E7375E5}" dt="2023-04-18T17:36:37.375" v="31" actId="1076"/>
          <ac:picMkLst>
            <pc:docMk/>
            <pc:sldMk cId="3218454808" sldId="1247"/>
            <ac:picMk id="5" creationId="{51AA9E79-794F-E0E1-D108-4EC7937C2305}"/>
          </ac:picMkLst>
        </pc:picChg>
      </pc:sldChg>
      <pc:sldChg chg="addSp delSp modSp mod">
        <pc:chgData name="James Sparks" userId="9e34460d410d03ce" providerId="LiveId" clId="{9346F866-F57E-4975-9633-5EDD5E7375E5}" dt="2023-04-18T17:44:31.872" v="348" actId="20577"/>
        <pc:sldMkLst>
          <pc:docMk/>
          <pc:sldMk cId="2952017826" sldId="1248"/>
        </pc:sldMkLst>
        <pc:spChg chg="mod">
          <ac:chgData name="James Sparks" userId="9e34460d410d03ce" providerId="LiveId" clId="{9346F866-F57E-4975-9633-5EDD5E7375E5}" dt="2023-04-18T17:43:10.258" v="302" actId="1036"/>
          <ac:spMkLst>
            <pc:docMk/>
            <pc:sldMk cId="2952017826" sldId="1248"/>
            <ac:spMk id="2" creationId="{7E45593C-2008-4020-90C8-8F75CE2C6288}"/>
          </ac:spMkLst>
        </pc:spChg>
        <pc:spChg chg="mod">
          <ac:chgData name="James Sparks" userId="9e34460d410d03ce" providerId="LiveId" clId="{9346F866-F57E-4975-9633-5EDD5E7375E5}" dt="2023-04-18T17:44:31.872" v="348" actId="20577"/>
          <ac:spMkLst>
            <pc:docMk/>
            <pc:sldMk cId="2952017826" sldId="1248"/>
            <ac:spMk id="3" creationId="{FF2D56D1-45AA-16CF-56F9-82E063214EF4}"/>
          </ac:spMkLst>
        </pc:spChg>
        <pc:spChg chg="add del mod">
          <ac:chgData name="James Sparks" userId="9e34460d410d03ce" providerId="LiveId" clId="{9346F866-F57E-4975-9633-5EDD5E7375E5}" dt="2023-04-18T17:42:00.280" v="264" actId="478"/>
          <ac:spMkLst>
            <pc:docMk/>
            <pc:sldMk cId="2952017826" sldId="1248"/>
            <ac:spMk id="6" creationId="{BDD8F4DD-1345-66CC-A146-8AEC982A73DB}"/>
          </ac:spMkLst>
        </pc:spChg>
        <pc:picChg chg="mod">
          <ac:chgData name="James Sparks" userId="9e34460d410d03ce" providerId="LiveId" clId="{9346F866-F57E-4975-9633-5EDD5E7375E5}" dt="2023-04-18T17:42:35.209" v="267" actId="1076"/>
          <ac:picMkLst>
            <pc:docMk/>
            <pc:sldMk cId="2952017826" sldId="1248"/>
            <ac:picMk id="5" creationId="{51AA9E79-794F-E0E1-D108-4EC7937C2305}"/>
          </ac:picMkLst>
        </pc:picChg>
        <pc:picChg chg="mod">
          <ac:chgData name="James Sparks" userId="9e34460d410d03ce" providerId="LiveId" clId="{9346F866-F57E-4975-9633-5EDD5E7375E5}" dt="2023-04-18T17:42:04.598" v="265" actId="1076"/>
          <ac:picMkLst>
            <pc:docMk/>
            <pc:sldMk cId="2952017826" sldId="1248"/>
            <ac:picMk id="7" creationId="{D6DE2CB6-048B-59EA-F7DF-E56DEE7372DD}"/>
          </ac:picMkLst>
        </pc:picChg>
      </pc:sldChg>
    </pc:docChg>
  </pc:docChgLst>
  <pc:docChgLst>
    <pc:chgData name="James Sparks" userId="9e34460d410d03ce" providerId="LiveId" clId="{AA3F4FC6-61FA-4B04-A377-FDE319A443ED}"/>
    <pc:docChg chg="custSel addSld delSld modSld sldOrd">
      <pc:chgData name="James Sparks" userId="9e34460d410d03ce" providerId="LiveId" clId="{AA3F4FC6-61FA-4B04-A377-FDE319A443ED}" dt="2023-12-05T17:46:41.615" v="1270" actId="20577"/>
      <pc:docMkLst>
        <pc:docMk/>
      </pc:docMkLst>
      <pc:sldChg chg="del">
        <pc:chgData name="James Sparks" userId="9e34460d410d03ce" providerId="LiveId" clId="{AA3F4FC6-61FA-4B04-A377-FDE319A443ED}" dt="2023-12-04T22:11:24.847" v="23" actId="2696"/>
        <pc:sldMkLst>
          <pc:docMk/>
          <pc:sldMk cId="2839248192" sldId="1244"/>
        </pc:sldMkLst>
      </pc:sldChg>
      <pc:sldChg chg="ord">
        <pc:chgData name="James Sparks" userId="9e34460d410d03ce" providerId="LiveId" clId="{AA3F4FC6-61FA-4B04-A377-FDE319A443ED}" dt="2023-12-05T17:29:05.371" v="656"/>
        <pc:sldMkLst>
          <pc:docMk/>
          <pc:sldMk cId="3218454808" sldId="1247"/>
        </pc:sldMkLst>
      </pc:sldChg>
      <pc:sldChg chg="addSp delSp modSp mod ord">
        <pc:chgData name="James Sparks" userId="9e34460d410d03ce" providerId="LiveId" clId="{AA3F4FC6-61FA-4B04-A377-FDE319A443ED}" dt="2023-12-05T17:37:43.840" v="829" actId="20577"/>
        <pc:sldMkLst>
          <pc:docMk/>
          <pc:sldMk cId="2952017826" sldId="1248"/>
        </pc:sldMkLst>
        <pc:spChg chg="mod">
          <ac:chgData name="James Sparks" userId="9e34460d410d03ce" providerId="LiveId" clId="{AA3F4FC6-61FA-4B04-A377-FDE319A443ED}" dt="2023-12-05T17:37:43.840" v="829" actId="20577"/>
          <ac:spMkLst>
            <pc:docMk/>
            <pc:sldMk cId="2952017826" sldId="1248"/>
            <ac:spMk id="3" creationId="{FF2D56D1-45AA-16CF-56F9-82E063214EF4}"/>
          </ac:spMkLst>
        </pc:spChg>
        <pc:spChg chg="add mod">
          <ac:chgData name="James Sparks" userId="9e34460d410d03ce" providerId="LiveId" clId="{AA3F4FC6-61FA-4B04-A377-FDE319A443ED}" dt="2023-12-05T17:35:44.254" v="798" actId="20577"/>
          <ac:spMkLst>
            <pc:docMk/>
            <pc:sldMk cId="2952017826" sldId="1248"/>
            <ac:spMk id="4" creationId="{1FEF1C3B-DFDD-0619-908B-1476D4FD8BF2}"/>
          </ac:spMkLst>
        </pc:spChg>
        <pc:picChg chg="del">
          <ac:chgData name="James Sparks" userId="9e34460d410d03ce" providerId="LiveId" clId="{AA3F4FC6-61FA-4B04-A377-FDE319A443ED}" dt="2023-12-05T17:29:46.654" v="657" actId="478"/>
          <ac:picMkLst>
            <pc:docMk/>
            <pc:sldMk cId="2952017826" sldId="1248"/>
            <ac:picMk id="5" creationId="{51AA9E79-794F-E0E1-D108-4EC7937C2305}"/>
          </ac:picMkLst>
        </pc:picChg>
        <pc:picChg chg="mod">
          <ac:chgData name="James Sparks" userId="9e34460d410d03ce" providerId="LiveId" clId="{AA3F4FC6-61FA-4B04-A377-FDE319A443ED}" dt="2023-12-05T17:34:19.444" v="659" actId="1076"/>
          <ac:picMkLst>
            <pc:docMk/>
            <pc:sldMk cId="2952017826" sldId="1248"/>
            <ac:picMk id="7" creationId="{D6DE2CB6-048B-59EA-F7DF-E56DEE7372DD}"/>
          </ac:picMkLst>
        </pc:picChg>
      </pc:sldChg>
      <pc:sldChg chg="del">
        <pc:chgData name="James Sparks" userId="9e34460d410d03ce" providerId="LiveId" clId="{AA3F4FC6-61FA-4B04-A377-FDE319A443ED}" dt="2023-12-04T22:07:54.458" v="22" actId="47"/>
        <pc:sldMkLst>
          <pc:docMk/>
          <pc:sldMk cId="172806801" sldId="1249"/>
        </pc:sldMkLst>
      </pc:sldChg>
      <pc:sldChg chg="delSp modSp new mod">
        <pc:chgData name="James Sparks" userId="9e34460d410d03ce" providerId="LiveId" clId="{AA3F4FC6-61FA-4B04-A377-FDE319A443ED}" dt="2023-12-04T22:07:48.453" v="21" actId="478"/>
        <pc:sldMkLst>
          <pc:docMk/>
          <pc:sldMk cId="3459575735" sldId="1250"/>
        </pc:sldMkLst>
        <pc:spChg chg="mod">
          <ac:chgData name="James Sparks" userId="9e34460d410d03ce" providerId="LiveId" clId="{AA3F4FC6-61FA-4B04-A377-FDE319A443ED}" dt="2023-12-04T22:07:45.980" v="20" actId="20577"/>
          <ac:spMkLst>
            <pc:docMk/>
            <pc:sldMk cId="3459575735" sldId="1250"/>
            <ac:spMk id="2" creationId="{B6F5398A-76DC-A1DF-7C56-A09A0B4A526B}"/>
          </ac:spMkLst>
        </pc:spChg>
        <pc:spChg chg="del">
          <ac:chgData name="James Sparks" userId="9e34460d410d03ce" providerId="LiveId" clId="{AA3F4FC6-61FA-4B04-A377-FDE319A443ED}" dt="2023-12-04T22:07:48.453" v="21" actId="478"/>
          <ac:spMkLst>
            <pc:docMk/>
            <pc:sldMk cId="3459575735" sldId="1250"/>
            <ac:spMk id="3" creationId="{4F532A48-CC72-AECA-0BF3-4D17469E50DD}"/>
          </ac:spMkLst>
        </pc:spChg>
      </pc:sldChg>
      <pc:sldChg chg="modSp new mod">
        <pc:chgData name="James Sparks" userId="9e34460d410d03ce" providerId="LiveId" clId="{AA3F4FC6-61FA-4B04-A377-FDE319A443ED}" dt="2023-12-05T17:24:47.692" v="380" actId="20577"/>
        <pc:sldMkLst>
          <pc:docMk/>
          <pc:sldMk cId="1419574164" sldId="1251"/>
        </pc:sldMkLst>
        <pc:spChg chg="mod">
          <ac:chgData name="James Sparks" userId="9e34460d410d03ce" providerId="LiveId" clId="{AA3F4FC6-61FA-4B04-A377-FDE319A443ED}" dt="2023-12-05T17:21:49.158" v="63" actId="20577"/>
          <ac:spMkLst>
            <pc:docMk/>
            <pc:sldMk cId="1419574164" sldId="1251"/>
            <ac:spMk id="2" creationId="{62D93063-A623-4C8A-4261-778ADDF7B022}"/>
          </ac:spMkLst>
        </pc:spChg>
        <pc:spChg chg="mod">
          <ac:chgData name="James Sparks" userId="9e34460d410d03ce" providerId="LiveId" clId="{AA3F4FC6-61FA-4B04-A377-FDE319A443ED}" dt="2023-12-05T17:24:47.692" v="380" actId="20577"/>
          <ac:spMkLst>
            <pc:docMk/>
            <pc:sldMk cId="1419574164" sldId="1251"/>
            <ac:spMk id="3" creationId="{CB97AFD3-1470-3724-4F0C-479EA42EFF01}"/>
          </ac:spMkLst>
        </pc:spChg>
      </pc:sldChg>
      <pc:sldChg chg="addSp modSp new mod">
        <pc:chgData name="James Sparks" userId="9e34460d410d03ce" providerId="LiveId" clId="{AA3F4FC6-61FA-4B04-A377-FDE319A443ED}" dt="2023-12-05T17:46:41.615" v="1270" actId="20577"/>
        <pc:sldMkLst>
          <pc:docMk/>
          <pc:sldMk cId="969187723" sldId="1252"/>
        </pc:sldMkLst>
        <pc:spChg chg="mod">
          <ac:chgData name="James Sparks" userId="9e34460d410d03ce" providerId="LiveId" clId="{AA3F4FC6-61FA-4B04-A377-FDE319A443ED}" dt="2023-12-05T17:40:22.837" v="835" actId="6549"/>
          <ac:spMkLst>
            <pc:docMk/>
            <pc:sldMk cId="969187723" sldId="1252"/>
            <ac:spMk id="2" creationId="{E880BEF3-5008-B726-9F99-F38B5BB9F66D}"/>
          </ac:spMkLst>
        </pc:spChg>
        <pc:spChg chg="mod">
          <ac:chgData name="James Sparks" userId="9e34460d410d03ce" providerId="LiveId" clId="{AA3F4FC6-61FA-4B04-A377-FDE319A443ED}" dt="2023-12-05T17:46:14.436" v="1259" actId="20577"/>
          <ac:spMkLst>
            <pc:docMk/>
            <pc:sldMk cId="969187723" sldId="1252"/>
            <ac:spMk id="3" creationId="{B5B739A6-E22C-277D-403E-4DCB59138B53}"/>
          </ac:spMkLst>
        </pc:spChg>
        <pc:spChg chg="add mod">
          <ac:chgData name="James Sparks" userId="9e34460d410d03ce" providerId="LiveId" clId="{AA3F4FC6-61FA-4B04-A377-FDE319A443ED}" dt="2023-12-05T17:46:41.615" v="1270" actId="20577"/>
          <ac:spMkLst>
            <pc:docMk/>
            <pc:sldMk cId="969187723" sldId="1252"/>
            <ac:spMk id="4" creationId="{E6ECD16A-DF3A-8B24-3003-2A1BC4843BAA}"/>
          </ac:spMkLst>
        </pc:spChg>
      </pc:sldChg>
    </pc:docChg>
  </pc:docChgLst>
  <pc:docChgLst>
    <pc:chgData name="James Sparks" userId="9e34460d410d03ce" providerId="LiveId" clId="{B2DB2507-FF3E-4D7E-BF36-3ACDA9222B4F}"/>
    <pc:docChg chg="undo custSel addSld delSld modSld">
      <pc:chgData name="James Sparks" userId="9e34460d410d03ce" providerId="LiveId" clId="{B2DB2507-FF3E-4D7E-BF36-3ACDA9222B4F}" dt="2021-10-04T22:01:27.977" v="27" actId="27636"/>
      <pc:docMkLst>
        <pc:docMk/>
      </pc:docMkLst>
      <pc:sldChg chg="modSp mod">
        <pc:chgData name="James Sparks" userId="9e34460d410d03ce" providerId="LiveId" clId="{B2DB2507-FF3E-4D7E-BF36-3ACDA9222B4F}" dt="2021-10-04T22:01:27.977" v="27" actId="27636"/>
        <pc:sldMkLst>
          <pc:docMk/>
          <pc:sldMk cId="1548790244" sldId="1236"/>
        </pc:sldMkLst>
        <pc:spChg chg="mod">
          <ac:chgData name="James Sparks" userId="9e34460d410d03ce" providerId="LiveId" clId="{B2DB2507-FF3E-4D7E-BF36-3ACDA9222B4F}" dt="2021-10-04T22:01:27.977" v="27" actId="27636"/>
          <ac:spMkLst>
            <pc:docMk/>
            <pc:sldMk cId="1548790244" sldId="1236"/>
            <ac:spMk id="3" creationId="{A7DA0A6A-4D0D-4484-8BBA-7575AFEE6F11}"/>
          </ac:spMkLst>
        </pc:spChg>
      </pc:sldChg>
      <pc:sldChg chg="modSp mod">
        <pc:chgData name="James Sparks" userId="9e34460d410d03ce" providerId="LiveId" clId="{B2DB2507-FF3E-4D7E-BF36-3ACDA9222B4F}" dt="2021-10-04T22:00:01.353" v="6" actId="20577"/>
        <pc:sldMkLst>
          <pc:docMk/>
          <pc:sldMk cId="911297944" sldId="1237"/>
        </pc:sldMkLst>
        <pc:spChg chg="mod">
          <ac:chgData name="James Sparks" userId="9e34460d410d03ce" providerId="LiveId" clId="{B2DB2507-FF3E-4D7E-BF36-3ACDA9222B4F}" dt="2021-10-04T22:00:01.353" v="6" actId="20577"/>
          <ac:spMkLst>
            <pc:docMk/>
            <pc:sldMk cId="911297944" sldId="1237"/>
            <ac:spMk id="2" creationId="{DB697645-8419-4A0D-B75C-1158648585F6}"/>
          </ac:spMkLst>
        </pc:spChg>
      </pc:sldChg>
      <pc:sldChg chg="addSp delSp modSp mod setBg">
        <pc:chgData name="James Sparks" userId="9e34460d410d03ce" providerId="LiveId" clId="{B2DB2507-FF3E-4D7E-BF36-3ACDA9222B4F}" dt="2021-10-04T22:00:41.990" v="18" actId="26606"/>
        <pc:sldMkLst>
          <pc:docMk/>
          <pc:sldMk cId="2467869295" sldId="1239"/>
        </pc:sldMkLst>
        <pc:spChg chg="mod or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2" creationId="{FD3961FA-CD8D-4359-B5C4-2927F3C1737D}"/>
          </ac:spMkLst>
        </pc:spChg>
        <pc:spChg chg="del mod">
          <ac:chgData name="James Sparks" userId="9e34460d410d03ce" providerId="LiveId" clId="{B2DB2507-FF3E-4D7E-BF36-3ACDA9222B4F}" dt="2021-10-04T22:00:10.910" v="9" actId="478"/>
          <ac:spMkLst>
            <pc:docMk/>
            <pc:sldMk cId="2467869295" sldId="1239"/>
            <ac:spMk id="3" creationId="{E8A13F77-4DC4-4596-8577-CE174AE68A4F}"/>
          </ac:spMkLst>
        </pc:spChg>
        <pc:spChg chg="add del mod">
          <ac:chgData name="James Sparks" userId="9e34460d410d03ce" providerId="LiveId" clId="{B2DB2507-FF3E-4D7E-BF36-3ACDA9222B4F}" dt="2021-10-04T22:00:21.938" v="11" actId="478"/>
          <ac:spMkLst>
            <pc:docMk/>
            <pc:sldMk cId="2467869295" sldId="1239"/>
            <ac:spMk id="5" creationId="{10A96F65-3655-4AB6-AC16-40A0594141A8}"/>
          </ac:spMkLst>
        </pc:spChg>
        <pc:spChg chg="add del">
          <ac:chgData name="James Sparks" userId="9e34460d410d03ce" providerId="LiveId" clId="{B2DB2507-FF3E-4D7E-BF36-3ACDA9222B4F}" dt="2021-10-04T22:00:24.577" v="12" actId="26606"/>
          <ac:spMkLst>
            <pc:docMk/>
            <pc:sldMk cId="2467869295" sldId="1239"/>
            <ac:spMk id="11" creationId="{1A44C337-3893-4B29-A265-B1329150B6AA}"/>
          </ac:spMkLst>
        </pc:spChg>
        <pc:spChg chg="add del">
          <ac:chgData name="James Sparks" userId="9e34460d410d03ce" providerId="LiveId" clId="{B2DB2507-FF3E-4D7E-BF36-3ACDA9222B4F}" dt="2021-10-04T22:00:24.577" v="12" actId="26606"/>
          <ac:spMkLst>
            <pc:docMk/>
            <pc:sldMk cId="2467869295" sldId="1239"/>
            <ac:spMk id="41" creationId="{AA5CD610-ED7C-4CED-A9A1-174432C88AF8}"/>
          </ac:spMkLst>
        </pc:spChg>
        <pc:spChg chg="add del">
          <ac:chgData name="James Sparks" userId="9e34460d410d03ce" providerId="LiveId" clId="{B2DB2507-FF3E-4D7E-BF36-3ACDA9222B4F}" dt="2021-10-04T22:00:24.577" v="12" actId="26606"/>
          <ac:spMkLst>
            <pc:docMk/>
            <pc:sldMk cId="2467869295" sldId="1239"/>
            <ac:spMk id="43" creationId="{0C4379BF-8C7A-480A-BC36-DA55D92A9356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76" creationId="{DE91395A-2D18-4AF6-A0AC-AAA7189FED11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78" creationId="{7BD08880-457D-4C62-A3B5-6A9B0878C7E9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80" creationId="{FA94DED7-0A28-4AD9-8747-E94113225016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82" creationId="{6F175609-91A3-416E-BC3D-7548FDE02910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84" creationId="{9A3B0D54-9DF0-4FF8-A0AA-B4234DF358EF}"/>
          </ac:spMkLst>
        </pc:spChg>
        <pc:spChg chg="add del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86" creationId="{64D236DE-BD07-488F-B236-DDEEFFF720FF}"/>
          </ac:spMkLst>
        </pc:spChg>
        <pc:spChg chg="add del">
          <ac:chgData name="James Sparks" userId="9e34460d410d03ce" providerId="LiveId" clId="{B2DB2507-FF3E-4D7E-BF36-3ACDA9222B4F}" dt="2021-10-04T22:00:41.953" v="17" actId="26606"/>
          <ac:spMkLst>
            <pc:docMk/>
            <pc:sldMk cId="2467869295" sldId="1239"/>
            <ac:spMk id="119" creationId="{DE91395A-2D18-4AF6-A0AC-AAA7189FED11}"/>
          </ac:spMkLst>
        </pc:spChg>
        <pc:spChg chg="add del">
          <ac:chgData name="James Sparks" userId="9e34460d410d03ce" providerId="LiveId" clId="{B2DB2507-FF3E-4D7E-BF36-3ACDA9222B4F}" dt="2021-10-04T22:00:41.953" v="17" actId="26606"/>
          <ac:spMkLst>
            <pc:docMk/>
            <pc:sldMk cId="2467869295" sldId="1239"/>
            <ac:spMk id="121" creationId="{7BD08880-457D-4C62-A3B5-6A9B0878C7E9}"/>
          </ac:spMkLst>
        </pc:spChg>
        <pc:spChg chg="ad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123" creationId="{1FF9CEF5-A50D-4B8B-9852-D76F7037867E}"/>
          </ac:spMkLst>
        </pc:spChg>
        <pc:spChg chg="ad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139" creationId="{30684D86-C9D1-40C3-A9B6-EC935C7312E3}"/>
          </ac:spMkLst>
        </pc:spChg>
        <pc:spChg chg="ad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140" creationId="{DE91395A-2D18-4AF6-A0AC-AAA7189FED11}"/>
          </ac:spMkLst>
        </pc:spChg>
        <pc:spChg chg="ad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141" creationId="{1EDF7896-F56A-49DA-90F3-F5CE8B9833AD}"/>
          </ac:spMkLst>
        </pc:spChg>
        <pc:spChg chg="add">
          <ac:chgData name="James Sparks" userId="9e34460d410d03ce" providerId="LiveId" clId="{B2DB2507-FF3E-4D7E-BF36-3ACDA9222B4F}" dt="2021-10-04T22:00:41.990" v="18" actId="26606"/>
          <ac:spMkLst>
            <pc:docMk/>
            <pc:sldMk cId="2467869295" sldId="1239"/>
            <ac:spMk id="142" creationId="{7BD08880-457D-4C62-A3B5-6A9B0878C7E9}"/>
          </ac:spMkLst>
        </pc:spChg>
        <pc:grpChg chg="add del">
          <ac:chgData name="James Sparks" userId="9e34460d410d03ce" providerId="LiveId" clId="{B2DB2507-FF3E-4D7E-BF36-3ACDA9222B4F}" dt="2021-10-04T22:00:24.577" v="12" actId="26606"/>
          <ac:grpSpMkLst>
            <pc:docMk/>
            <pc:sldMk cId="2467869295" sldId="1239"/>
            <ac:grpSpMk id="13" creationId="{81E0B358-1267-4844-8B3D-B7A279B4175A}"/>
          </ac:grpSpMkLst>
        </pc:grpChg>
        <pc:grpChg chg="add del">
          <ac:chgData name="James Sparks" userId="9e34460d410d03ce" providerId="LiveId" clId="{B2DB2507-FF3E-4D7E-BF36-3ACDA9222B4F}" dt="2021-10-04T22:00:24.577" v="12" actId="26606"/>
          <ac:grpSpMkLst>
            <pc:docMk/>
            <pc:sldMk cId="2467869295" sldId="1239"/>
            <ac:grpSpMk id="27" creationId="{AF44CA9C-80E8-44E1-A79C-D6EBFC73BCA0}"/>
          </ac:grpSpMkLst>
        </pc:grpChg>
        <pc:grpChg chg="add del">
          <ac:chgData name="James Sparks" userId="9e34460d410d03ce" providerId="LiveId" clId="{B2DB2507-FF3E-4D7E-BF36-3ACDA9222B4F}" dt="2021-10-04T22:00:41.990" v="18" actId="26606"/>
          <ac:grpSpMkLst>
            <pc:docMk/>
            <pc:sldMk cId="2467869295" sldId="1239"/>
            <ac:grpSpMk id="48" creationId="{7398C59F-5A18-487B-91D6-B955AACF2E50}"/>
          </ac:grpSpMkLst>
        </pc:grpChg>
        <pc:grpChg chg="add del">
          <ac:chgData name="James Sparks" userId="9e34460d410d03ce" providerId="LiveId" clId="{B2DB2507-FF3E-4D7E-BF36-3ACDA9222B4F}" dt="2021-10-04T22:00:41.990" v="18" actId="26606"/>
          <ac:grpSpMkLst>
            <pc:docMk/>
            <pc:sldMk cId="2467869295" sldId="1239"/>
            <ac:grpSpMk id="62" creationId="{520234FB-542E-4550-9C2F-1B56FD41A1CA}"/>
          </ac:grpSpMkLst>
        </pc:grpChg>
        <pc:grpChg chg="add del">
          <ac:chgData name="James Sparks" userId="9e34460d410d03ce" providerId="LiveId" clId="{B2DB2507-FF3E-4D7E-BF36-3ACDA9222B4F}" dt="2021-10-04T22:00:41.953" v="17" actId="26606"/>
          <ac:grpSpMkLst>
            <pc:docMk/>
            <pc:sldMk cId="2467869295" sldId="1239"/>
            <ac:grpSpMk id="91" creationId="{7398C59F-5A18-487B-91D6-B955AACF2E50}"/>
          </ac:grpSpMkLst>
        </pc:grpChg>
        <pc:grpChg chg="add del">
          <ac:chgData name="James Sparks" userId="9e34460d410d03ce" providerId="LiveId" clId="{B2DB2507-FF3E-4D7E-BF36-3ACDA9222B4F}" dt="2021-10-04T22:00:41.953" v="17" actId="26606"/>
          <ac:grpSpMkLst>
            <pc:docMk/>
            <pc:sldMk cId="2467869295" sldId="1239"/>
            <ac:grpSpMk id="105" creationId="{520234FB-542E-4550-9C2F-1B56FD41A1CA}"/>
          </ac:grpSpMkLst>
        </pc:grpChg>
        <pc:grpChg chg="add">
          <ac:chgData name="James Sparks" userId="9e34460d410d03ce" providerId="LiveId" clId="{B2DB2507-FF3E-4D7E-BF36-3ACDA9222B4F}" dt="2021-10-04T22:00:41.990" v="18" actId="26606"/>
          <ac:grpSpMkLst>
            <pc:docMk/>
            <pc:sldMk cId="2467869295" sldId="1239"/>
            <ac:grpSpMk id="124" creationId="{7398C59F-5A18-487B-91D6-B955AACF2E50}"/>
          </ac:grpSpMkLst>
        </pc:grpChg>
        <pc:grpChg chg="add">
          <ac:chgData name="James Sparks" userId="9e34460d410d03ce" providerId="LiveId" clId="{B2DB2507-FF3E-4D7E-BF36-3ACDA9222B4F}" dt="2021-10-04T22:00:41.990" v="18" actId="26606"/>
          <ac:grpSpMkLst>
            <pc:docMk/>
            <pc:sldMk cId="2467869295" sldId="1239"/>
            <ac:grpSpMk id="125" creationId="{065753F1-EEE2-45ED-88A1-ECB4A495D0AD}"/>
          </ac:grpSpMkLst>
        </pc:grpChg>
        <pc:grpChg chg="add">
          <ac:chgData name="James Sparks" userId="9e34460d410d03ce" providerId="LiveId" clId="{B2DB2507-FF3E-4D7E-BF36-3ACDA9222B4F}" dt="2021-10-04T22:00:41.990" v="18" actId="26606"/>
          <ac:grpSpMkLst>
            <pc:docMk/>
            <pc:sldMk cId="2467869295" sldId="1239"/>
            <ac:grpSpMk id="138" creationId="{520234FB-542E-4550-9C2F-1B56FD41A1CA}"/>
          </ac:grpSpMkLst>
        </pc:grpChg>
        <pc:picChg chg="add mod">
          <ac:chgData name="James Sparks" userId="9e34460d410d03ce" providerId="LiveId" clId="{B2DB2507-FF3E-4D7E-BF36-3ACDA9222B4F}" dt="2021-10-04T22:00:41.990" v="18" actId="26606"/>
          <ac:picMkLst>
            <pc:docMk/>
            <pc:sldMk cId="2467869295" sldId="1239"/>
            <ac:picMk id="7" creationId="{A93CA59D-8263-48EF-82CE-48DF5DC21ADD}"/>
          </ac:picMkLst>
        </pc:picChg>
      </pc:sldChg>
      <pc:sldChg chg="add del">
        <pc:chgData name="James Sparks" userId="9e34460d410d03ce" providerId="LiveId" clId="{B2DB2507-FF3E-4D7E-BF36-3ACDA9222B4F}" dt="2021-10-04T22:01:07.495" v="25" actId="47"/>
        <pc:sldMkLst>
          <pc:docMk/>
          <pc:sldMk cId="2126522389" sldId="1240"/>
        </pc:sldMkLst>
      </pc:sldChg>
      <pc:sldChg chg="addSp delSp modSp mod">
        <pc:chgData name="James Sparks" userId="9e34460d410d03ce" providerId="LiveId" clId="{B2DB2507-FF3E-4D7E-BF36-3ACDA9222B4F}" dt="2021-10-04T22:01:02.889" v="23" actId="26606"/>
        <pc:sldMkLst>
          <pc:docMk/>
          <pc:sldMk cId="2461870177" sldId="1241"/>
        </pc:sldMkLst>
        <pc:spChg chg="mod">
          <ac:chgData name="James Sparks" userId="9e34460d410d03ce" providerId="LiveId" clId="{B2DB2507-FF3E-4D7E-BF36-3ACDA9222B4F}" dt="2021-10-04T22:01:02.889" v="23" actId="26606"/>
          <ac:spMkLst>
            <pc:docMk/>
            <pc:sldMk cId="2461870177" sldId="1241"/>
            <ac:spMk id="2" creationId="{FD3961FA-CD8D-4359-B5C4-2927F3C1737D}"/>
          </ac:spMkLst>
        </pc:spChg>
        <pc:spChg chg="mod">
          <ac:chgData name="James Sparks" userId="9e34460d410d03ce" providerId="LiveId" clId="{B2DB2507-FF3E-4D7E-BF36-3ACDA9222B4F}" dt="2021-10-04T22:01:02.889" v="23" actId="26606"/>
          <ac:spMkLst>
            <pc:docMk/>
            <pc:sldMk cId="2461870177" sldId="1241"/>
            <ac:spMk id="3" creationId="{E8A13F77-4DC4-4596-8577-CE174AE68A4F}"/>
          </ac:spMkLst>
        </pc:spChg>
        <pc:spChg chg="add del">
          <ac:chgData name="James Sparks" userId="9e34460d410d03ce" providerId="LiveId" clId="{B2DB2507-FF3E-4D7E-BF36-3ACDA9222B4F}" dt="2021-10-04T22:01:02.889" v="23" actId="26606"/>
          <ac:spMkLst>
            <pc:docMk/>
            <pc:sldMk cId="2461870177" sldId="1241"/>
            <ac:spMk id="19" creationId="{3F4C104D-5F30-4811-9376-566B26E4719A}"/>
          </ac:spMkLst>
        </pc:spChg>
        <pc:spChg chg="add del">
          <ac:chgData name="James Sparks" userId="9e34460d410d03ce" providerId="LiveId" clId="{B2DB2507-FF3E-4D7E-BF36-3ACDA9222B4F}" dt="2021-10-04T22:01:02.889" v="23" actId="26606"/>
          <ac:spMkLst>
            <pc:docMk/>
            <pc:sldMk cId="2461870177" sldId="1241"/>
            <ac:spMk id="20" creationId="{0815E34B-5D02-4E01-A936-E8E1C0AB6F12}"/>
          </ac:spMkLst>
        </pc:spChg>
        <pc:spChg chg="add del">
          <ac:chgData name="James Sparks" userId="9e34460d410d03ce" providerId="LiveId" clId="{B2DB2507-FF3E-4D7E-BF36-3ACDA9222B4F}" dt="2021-10-04T22:01:02.889" v="23" actId="26606"/>
          <ac:spMkLst>
            <pc:docMk/>
            <pc:sldMk cId="2461870177" sldId="1241"/>
            <ac:spMk id="22" creationId="{7DE3414B-B032-4710-A468-D3285E38C5FF}"/>
          </ac:spMkLst>
        </pc:spChg>
        <pc:spChg chg="add del">
          <ac:chgData name="James Sparks" userId="9e34460d410d03ce" providerId="LiveId" clId="{B2DB2507-FF3E-4D7E-BF36-3ACDA9222B4F}" dt="2021-10-04T22:01:00.915" v="21" actId="26606"/>
          <ac:spMkLst>
            <pc:docMk/>
            <pc:sldMk cId="2461870177" sldId="1241"/>
            <ac:spMk id="27" creationId="{3F4C104D-5F30-4811-9376-566B26E4719A}"/>
          </ac:spMkLst>
        </pc:spChg>
        <pc:spChg chg="add del">
          <ac:chgData name="James Sparks" userId="9e34460d410d03ce" providerId="LiveId" clId="{B2DB2507-FF3E-4D7E-BF36-3ACDA9222B4F}" dt="2021-10-04T22:01:00.915" v="21" actId="26606"/>
          <ac:spMkLst>
            <pc:docMk/>
            <pc:sldMk cId="2461870177" sldId="1241"/>
            <ac:spMk id="29" creationId="{0815E34B-5D02-4E01-A936-E8E1C0AB6F12}"/>
          </ac:spMkLst>
        </pc:spChg>
        <pc:spChg chg="add del">
          <ac:chgData name="James Sparks" userId="9e34460d410d03ce" providerId="LiveId" clId="{B2DB2507-FF3E-4D7E-BF36-3ACDA9222B4F}" dt="2021-10-04T22:01:00.915" v="21" actId="26606"/>
          <ac:spMkLst>
            <pc:docMk/>
            <pc:sldMk cId="2461870177" sldId="1241"/>
            <ac:spMk id="31" creationId="{7DE3414B-B032-4710-A468-D3285E38C5FF}"/>
          </ac:spMkLst>
        </pc:spChg>
        <pc:picChg chg="mod">
          <ac:chgData name="James Sparks" userId="9e34460d410d03ce" providerId="LiveId" clId="{B2DB2507-FF3E-4D7E-BF36-3ACDA9222B4F}" dt="2021-10-04T22:01:02.889" v="23" actId="26606"/>
          <ac:picMkLst>
            <pc:docMk/>
            <pc:sldMk cId="2461870177" sldId="1241"/>
            <ac:picMk id="21" creationId="{7E336E5D-615A-470E-9E1B-34E64174F12E}"/>
          </ac:picMkLst>
        </pc:picChg>
      </pc:sldChg>
    </pc:docChg>
  </pc:docChgLst>
  <pc:docChgLst>
    <pc:chgData name="James Sparks" userId="9e34460d410d03ce" providerId="LiveId" clId="{49B7956E-CE6A-4E78-8D76-AA803D8FF6B2}"/>
    <pc:docChg chg="modSld">
      <pc:chgData name="James Sparks" userId="9e34460d410d03ce" providerId="LiveId" clId="{49B7956E-CE6A-4E78-8D76-AA803D8FF6B2}" dt="2021-12-09T01:25:43.544" v="151" actId="20577"/>
      <pc:docMkLst>
        <pc:docMk/>
      </pc:docMkLst>
      <pc:sldChg chg="modSp mod">
        <pc:chgData name="James Sparks" userId="9e34460d410d03ce" providerId="LiveId" clId="{49B7956E-CE6A-4E78-8D76-AA803D8FF6B2}" dt="2021-12-09T01:22:47.785" v="25" actId="6549"/>
        <pc:sldMkLst>
          <pc:docMk/>
          <pc:sldMk cId="2885183305" sldId="1243"/>
        </pc:sldMkLst>
        <pc:spChg chg="mod">
          <ac:chgData name="James Sparks" userId="9e34460d410d03ce" providerId="LiveId" clId="{49B7956E-CE6A-4E78-8D76-AA803D8FF6B2}" dt="2021-12-09T01:22:47.785" v="25" actId="6549"/>
          <ac:spMkLst>
            <pc:docMk/>
            <pc:sldMk cId="2885183305" sldId="1243"/>
            <ac:spMk id="3" creationId="{A7DA0A6A-4D0D-4484-8BBA-7575AFEE6F11}"/>
          </ac:spMkLst>
        </pc:spChg>
      </pc:sldChg>
      <pc:sldChg chg="modSp mod">
        <pc:chgData name="James Sparks" userId="9e34460d410d03ce" providerId="LiveId" clId="{49B7956E-CE6A-4E78-8D76-AA803D8FF6B2}" dt="2021-12-09T01:25:43.544" v="151" actId="20577"/>
        <pc:sldMkLst>
          <pc:docMk/>
          <pc:sldMk cId="2265888075" sldId="1283"/>
        </pc:sldMkLst>
        <pc:spChg chg="mod">
          <ac:chgData name="James Sparks" userId="9e34460d410d03ce" providerId="LiveId" clId="{49B7956E-CE6A-4E78-8D76-AA803D8FF6B2}" dt="2021-12-09T01:22:57.129" v="40" actId="20577"/>
          <ac:spMkLst>
            <pc:docMk/>
            <pc:sldMk cId="2265888075" sldId="1283"/>
            <ac:spMk id="2" creationId="{ECBD288B-600B-48D9-BC78-85D2F1032F88}"/>
          </ac:spMkLst>
        </pc:spChg>
        <pc:spChg chg="mod">
          <ac:chgData name="James Sparks" userId="9e34460d410d03ce" providerId="LiveId" clId="{49B7956E-CE6A-4E78-8D76-AA803D8FF6B2}" dt="2021-12-09T01:25:43.544" v="151" actId="20577"/>
          <ac:spMkLst>
            <pc:docMk/>
            <pc:sldMk cId="2265888075" sldId="1283"/>
            <ac:spMk id="3" creationId="{17E753C6-5A10-45C6-80EB-5C2C562531EA}"/>
          </ac:spMkLst>
        </pc:spChg>
      </pc:sldChg>
    </pc:docChg>
  </pc:docChgLst>
  <pc:docChgLst>
    <pc:chgData name="James Sparks" userId="9e34460d410d03ce" providerId="LiveId" clId="{EC2722E1-758D-4B73-86E1-66B87B8E164C}"/>
    <pc:docChg chg="modSld">
      <pc:chgData name="James Sparks" userId="9e34460d410d03ce" providerId="LiveId" clId="{EC2722E1-758D-4B73-86E1-66B87B8E164C}" dt="2021-11-22T20:56:03.355" v="6" actId="6549"/>
      <pc:docMkLst>
        <pc:docMk/>
      </pc:docMkLst>
      <pc:sldChg chg="modSp mod">
        <pc:chgData name="James Sparks" userId="9e34460d410d03ce" providerId="LiveId" clId="{EC2722E1-758D-4B73-86E1-66B87B8E164C}" dt="2021-11-22T20:56:03.355" v="6" actId="6549"/>
        <pc:sldMkLst>
          <pc:docMk/>
          <pc:sldMk cId="2885183305" sldId="1243"/>
        </pc:sldMkLst>
        <pc:spChg chg="mod">
          <ac:chgData name="James Sparks" userId="9e34460d410d03ce" providerId="LiveId" clId="{EC2722E1-758D-4B73-86E1-66B87B8E164C}" dt="2021-11-22T20:56:03.355" v="6" actId="6549"/>
          <ac:spMkLst>
            <pc:docMk/>
            <pc:sldMk cId="2885183305" sldId="1243"/>
            <ac:spMk id="2" creationId="{1C3BE5B1-9890-4989-BFE4-BD44CC134480}"/>
          </ac:spMkLst>
        </pc:spChg>
      </pc:sldChg>
      <pc:sldChg chg="modSp mod">
        <pc:chgData name="James Sparks" userId="9e34460d410d03ce" providerId="LiveId" clId="{EC2722E1-758D-4B73-86E1-66B87B8E164C}" dt="2021-11-15T18:47:54.641" v="1" actId="6549"/>
        <pc:sldMkLst>
          <pc:docMk/>
          <pc:sldMk cId="3508264203" sldId="1276"/>
        </pc:sldMkLst>
        <pc:spChg chg="mod">
          <ac:chgData name="James Sparks" userId="9e34460d410d03ce" providerId="LiveId" clId="{EC2722E1-758D-4B73-86E1-66B87B8E164C}" dt="2021-11-15T18:47:54.641" v="1" actId="6549"/>
          <ac:spMkLst>
            <pc:docMk/>
            <pc:sldMk cId="3508264203" sldId="1276"/>
            <ac:spMk id="3" creationId="{1200DA36-E7BB-4AA6-ABF2-11D9FA11B4C3}"/>
          </ac:spMkLst>
        </pc:spChg>
      </pc:sldChg>
    </pc:docChg>
  </pc:docChgLst>
  <pc:docChgLst>
    <pc:chgData name="James Sparks" userId="9e34460d410d03ce" providerId="LiveId" clId="{C493DE8F-789C-4B3F-AA8A-1472DC35FA3C}"/>
    <pc:docChg chg="modSld">
      <pc:chgData name="James Sparks" userId="9e34460d410d03ce" providerId="LiveId" clId="{C493DE8F-789C-4B3F-AA8A-1472DC35FA3C}" dt="2021-09-23T03:16:47.966" v="254" actId="20577"/>
      <pc:docMkLst>
        <pc:docMk/>
      </pc:docMkLst>
      <pc:sldChg chg="addSp delSp modSp mod">
        <pc:chgData name="James Sparks" userId="9e34460d410d03ce" providerId="LiveId" clId="{C493DE8F-789C-4B3F-AA8A-1472DC35FA3C}" dt="2021-09-23T03:16:47.966" v="254" actId="20577"/>
        <pc:sldMkLst>
          <pc:docMk/>
          <pc:sldMk cId="376898925" sldId="1240"/>
        </pc:sldMkLst>
        <pc:spChg chg="mod">
          <ac:chgData name="James Sparks" userId="9e34460d410d03ce" providerId="LiveId" clId="{C493DE8F-789C-4B3F-AA8A-1472DC35FA3C}" dt="2021-09-23T03:16:47.966" v="254" actId="20577"/>
          <ac:spMkLst>
            <pc:docMk/>
            <pc:sldMk cId="376898925" sldId="1240"/>
            <ac:spMk id="3" creationId="{754CBF50-78A2-4EA3-A79B-72404EC6A88F}"/>
          </ac:spMkLst>
        </pc:spChg>
        <pc:graphicFrameChg chg="add del mod">
          <ac:chgData name="James Sparks" userId="9e34460d410d03ce" providerId="LiveId" clId="{C493DE8F-789C-4B3F-AA8A-1472DC35FA3C}" dt="2021-09-23T03:14:31.154" v="5"/>
          <ac:graphicFrameMkLst>
            <pc:docMk/>
            <pc:sldMk cId="376898925" sldId="1240"/>
            <ac:graphicFrameMk id="4" creationId="{D5787D5C-A79A-42AB-87F6-1EE16AF8AF90}"/>
          </ac:graphicFrameMkLst>
        </pc:graphicFrameChg>
      </pc:sldChg>
    </pc:docChg>
  </pc:docChgLst>
  <pc:docChgLst>
    <pc:chgData name="James Sparks" userId="9e34460d410d03ce" providerId="LiveId" clId="{7B0EA534-1811-4C95-81CB-17BE05B229F6}"/>
    <pc:docChg chg="undo redo custSel addSld delSld modSld">
      <pc:chgData name="James Sparks" userId="9e34460d410d03ce" providerId="LiveId" clId="{7B0EA534-1811-4C95-81CB-17BE05B229F6}" dt="2021-12-02T00:56:33.163" v="1292" actId="20577"/>
      <pc:docMkLst>
        <pc:docMk/>
      </pc:docMkLst>
      <pc:sldChg chg="del">
        <pc:chgData name="James Sparks" userId="9e34460d410d03ce" providerId="LiveId" clId="{7B0EA534-1811-4C95-81CB-17BE05B229F6}" dt="2021-12-02T00:16:01.444" v="0" actId="2696"/>
        <pc:sldMkLst>
          <pc:docMk/>
          <pc:sldMk cId="3508264203" sldId="1276"/>
        </pc:sldMkLst>
      </pc:sldChg>
      <pc:sldChg chg="del">
        <pc:chgData name="James Sparks" userId="9e34460d410d03ce" providerId="LiveId" clId="{7B0EA534-1811-4C95-81CB-17BE05B229F6}" dt="2021-12-02T00:16:01.444" v="0" actId="2696"/>
        <pc:sldMkLst>
          <pc:docMk/>
          <pc:sldMk cId="2625613847" sldId="1277"/>
        </pc:sldMkLst>
      </pc:sldChg>
      <pc:sldChg chg="addSp delSp modSp new mod setBg addAnim">
        <pc:chgData name="James Sparks" userId="9e34460d410d03ce" providerId="LiveId" clId="{7B0EA534-1811-4C95-81CB-17BE05B229F6}" dt="2021-12-02T00:19:36.419" v="25"/>
        <pc:sldMkLst>
          <pc:docMk/>
          <pc:sldMk cId="981072438" sldId="1279"/>
        </pc:sldMkLst>
        <pc:spChg chg="mo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2" creationId="{44EB4876-3EAD-4BB2-BD9F-6C9B4DD4AE5C}"/>
          </ac:spMkLst>
        </pc:spChg>
        <pc:spChg chg="del">
          <ac:chgData name="James Sparks" userId="9e34460d410d03ce" providerId="LiveId" clId="{7B0EA534-1811-4C95-81CB-17BE05B229F6}" dt="2021-12-02T00:19:26.642" v="23" actId="478"/>
          <ac:spMkLst>
            <pc:docMk/>
            <pc:sldMk cId="981072438" sldId="1279"/>
            <ac:spMk id="3" creationId="{4DFC9865-ACFF-417E-85D4-6AC41B0ED311}"/>
          </ac:spMkLst>
        </pc:spChg>
        <pc:spChg chg="ad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36" creationId="{DE91395A-2D18-4AF6-A0AC-AAA7189FED11}"/>
          </ac:spMkLst>
        </pc:spChg>
        <pc:spChg chg="ad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38" creationId="{7BD08880-457D-4C62-A3B5-6A9B0878C7E9}"/>
          </ac:spMkLst>
        </pc:spChg>
        <pc:spChg chg="ad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40" creationId="{1FF9CEF5-A50D-4B8B-9852-D76F7037867E}"/>
          </ac:spMkLst>
        </pc:spChg>
        <pc:spChg chg="ad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56" creationId="{30684D86-C9D1-40C3-A9B6-EC935C7312E3}"/>
          </ac:spMkLst>
        </pc:spChg>
        <pc:spChg chg="add">
          <ac:chgData name="James Sparks" userId="9e34460d410d03ce" providerId="LiveId" clId="{7B0EA534-1811-4C95-81CB-17BE05B229F6}" dt="2021-12-02T00:19:36.411" v="24" actId="26606"/>
          <ac:spMkLst>
            <pc:docMk/>
            <pc:sldMk cId="981072438" sldId="1279"/>
            <ac:spMk id="58" creationId="{1EDF7896-F56A-49DA-90F3-F5CE8B9833AD}"/>
          </ac:spMkLst>
        </pc:spChg>
        <pc:grpChg chg="add">
          <ac:chgData name="James Sparks" userId="9e34460d410d03ce" providerId="LiveId" clId="{7B0EA534-1811-4C95-81CB-17BE05B229F6}" dt="2021-12-02T00:19:36.411" v="24" actId="26606"/>
          <ac:grpSpMkLst>
            <pc:docMk/>
            <pc:sldMk cId="981072438" sldId="1279"/>
            <ac:grpSpMk id="8" creationId="{7398C59F-5A18-487B-91D6-B955AACF2E50}"/>
          </ac:grpSpMkLst>
        </pc:grpChg>
        <pc:grpChg chg="add">
          <ac:chgData name="James Sparks" userId="9e34460d410d03ce" providerId="LiveId" clId="{7B0EA534-1811-4C95-81CB-17BE05B229F6}" dt="2021-12-02T00:19:36.411" v="24" actId="26606"/>
          <ac:grpSpMkLst>
            <pc:docMk/>
            <pc:sldMk cId="981072438" sldId="1279"/>
            <ac:grpSpMk id="22" creationId="{520234FB-542E-4550-9C2F-1B56FD41A1CA}"/>
          </ac:grpSpMkLst>
        </pc:grpChg>
        <pc:grpChg chg="add">
          <ac:chgData name="James Sparks" userId="9e34460d410d03ce" providerId="LiveId" clId="{7B0EA534-1811-4C95-81CB-17BE05B229F6}" dt="2021-12-02T00:19:36.411" v="24" actId="26606"/>
          <ac:grpSpMkLst>
            <pc:docMk/>
            <pc:sldMk cId="981072438" sldId="1279"/>
            <ac:grpSpMk id="42" creationId="{065753F1-EEE2-45ED-88A1-ECB4A495D0AD}"/>
          </ac:grpSpMkLst>
        </pc:grpChg>
        <pc:picChg chg="add">
          <ac:chgData name="James Sparks" userId="9e34460d410d03ce" providerId="LiveId" clId="{7B0EA534-1811-4C95-81CB-17BE05B229F6}" dt="2021-12-02T00:19:36.411" v="24" actId="26606"/>
          <ac:picMkLst>
            <pc:docMk/>
            <pc:sldMk cId="981072438" sldId="1279"/>
            <ac:picMk id="4" creationId="{BB882EC6-5CDC-44F9-8800-A53F3B8D39A8}"/>
          </ac:picMkLst>
        </pc:picChg>
      </pc:sldChg>
      <pc:sldChg chg="modSp new mod">
        <pc:chgData name="James Sparks" userId="9e34460d410d03ce" providerId="LiveId" clId="{7B0EA534-1811-4C95-81CB-17BE05B229F6}" dt="2021-12-02T00:37:12.364" v="395" actId="5793"/>
        <pc:sldMkLst>
          <pc:docMk/>
          <pc:sldMk cId="685657740" sldId="1280"/>
        </pc:sldMkLst>
        <pc:spChg chg="mod">
          <ac:chgData name="James Sparks" userId="9e34460d410d03ce" providerId="LiveId" clId="{7B0EA534-1811-4C95-81CB-17BE05B229F6}" dt="2021-12-02T00:19:58.813" v="57" actId="20577"/>
          <ac:spMkLst>
            <pc:docMk/>
            <pc:sldMk cId="685657740" sldId="1280"/>
            <ac:spMk id="2" creationId="{121B1C0E-2817-4EDB-BB97-9783DCC888FF}"/>
          </ac:spMkLst>
        </pc:spChg>
        <pc:spChg chg="mod">
          <ac:chgData name="James Sparks" userId="9e34460d410d03ce" providerId="LiveId" clId="{7B0EA534-1811-4C95-81CB-17BE05B229F6}" dt="2021-12-02T00:37:12.364" v="395" actId="5793"/>
          <ac:spMkLst>
            <pc:docMk/>
            <pc:sldMk cId="685657740" sldId="1280"/>
            <ac:spMk id="3" creationId="{412C82F5-F184-4AFC-8454-98ABC89C9BE4}"/>
          </ac:spMkLst>
        </pc:spChg>
      </pc:sldChg>
      <pc:sldChg chg="modSp add mod">
        <pc:chgData name="James Sparks" userId="9e34460d410d03ce" providerId="LiveId" clId="{7B0EA534-1811-4C95-81CB-17BE05B229F6}" dt="2021-12-02T00:44:22.636" v="996" actId="20577"/>
        <pc:sldMkLst>
          <pc:docMk/>
          <pc:sldMk cId="3819895933" sldId="1281"/>
        </pc:sldMkLst>
        <pc:spChg chg="mod">
          <ac:chgData name="James Sparks" userId="9e34460d410d03ce" providerId="LiveId" clId="{7B0EA534-1811-4C95-81CB-17BE05B229F6}" dt="2021-12-02T00:37:04.588" v="393" actId="20577"/>
          <ac:spMkLst>
            <pc:docMk/>
            <pc:sldMk cId="3819895933" sldId="1281"/>
            <ac:spMk id="2" creationId="{121B1C0E-2817-4EDB-BB97-9783DCC888FF}"/>
          </ac:spMkLst>
        </pc:spChg>
        <pc:spChg chg="mod">
          <ac:chgData name="James Sparks" userId="9e34460d410d03ce" providerId="LiveId" clId="{7B0EA534-1811-4C95-81CB-17BE05B229F6}" dt="2021-12-02T00:44:22.636" v="996" actId="20577"/>
          <ac:spMkLst>
            <pc:docMk/>
            <pc:sldMk cId="3819895933" sldId="1281"/>
            <ac:spMk id="3" creationId="{412C82F5-F184-4AFC-8454-98ABC89C9BE4}"/>
          </ac:spMkLst>
        </pc:spChg>
      </pc:sldChg>
      <pc:sldChg chg="modSp add mod">
        <pc:chgData name="James Sparks" userId="9e34460d410d03ce" providerId="LiveId" clId="{7B0EA534-1811-4C95-81CB-17BE05B229F6}" dt="2021-12-02T00:56:33.163" v="1292" actId="20577"/>
        <pc:sldMkLst>
          <pc:docMk/>
          <pc:sldMk cId="1826065929" sldId="1282"/>
        </pc:sldMkLst>
        <pc:spChg chg="mod">
          <ac:chgData name="James Sparks" userId="9e34460d410d03ce" providerId="LiveId" clId="{7B0EA534-1811-4C95-81CB-17BE05B229F6}" dt="2021-12-02T00:47:14.346" v="1037" actId="255"/>
          <ac:spMkLst>
            <pc:docMk/>
            <pc:sldMk cId="1826065929" sldId="1282"/>
            <ac:spMk id="2" creationId="{121B1C0E-2817-4EDB-BB97-9783DCC888FF}"/>
          </ac:spMkLst>
        </pc:spChg>
        <pc:spChg chg="mod">
          <ac:chgData name="James Sparks" userId="9e34460d410d03ce" providerId="LiveId" clId="{7B0EA534-1811-4C95-81CB-17BE05B229F6}" dt="2021-12-02T00:56:33.163" v="1292" actId="20577"/>
          <ac:spMkLst>
            <pc:docMk/>
            <pc:sldMk cId="1826065929" sldId="1282"/>
            <ac:spMk id="3" creationId="{412C82F5-F184-4AFC-8454-98ABC89C9BE4}"/>
          </ac:spMkLst>
        </pc:spChg>
      </pc:sldChg>
    </pc:docChg>
  </pc:docChgLst>
  <pc:docChgLst>
    <pc:chgData name="James Sparks" userId="9e34460d410d03ce" providerId="LiveId" clId="{D84A41C6-3C6C-436E-92A7-93236811E740}"/>
    <pc:docChg chg="delSld modSld">
      <pc:chgData name="James Sparks" userId="9e34460d410d03ce" providerId="LiveId" clId="{D84A41C6-3C6C-436E-92A7-93236811E740}" dt="2021-10-18T22:43:41.031" v="69" actId="20577"/>
      <pc:docMkLst>
        <pc:docMk/>
      </pc:docMkLst>
      <pc:sldChg chg="modSp mod">
        <pc:chgData name="James Sparks" userId="9e34460d410d03ce" providerId="LiveId" clId="{D84A41C6-3C6C-436E-92A7-93236811E740}" dt="2021-10-18T22:43:41.031" v="69" actId="20577"/>
        <pc:sldMkLst>
          <pc:docMk/>
          <pc:sldMk cId="1548790244" sldId="1236"/>
        </pc:sldMkLst>
        <pc:spChg chg="mod">
          <ac:chgData name="James Sparks" userId="9e34460d410d03ce" providerId="LiveId" clId="{D84A41C6-3C6C-436E-92A7-93236811E740}" dt="2021-10-18T22:43:41.031" v="69" actId="20577"/>
          <ac:spMkLst>
            <pc:docMk/>
            <pc:sldMk cId="1548790244" sldId="1236"/>
            <ac:spMk id="3" creationId="{A7DA0A6A-4D0D-4484-8BBA-7575AFEE6F11}"/>
          </ac:spMkLst>
        </pc:spChg>
      </pc:sldChg>
      <pc:sldChg chg="modSp mod">
        <pc:chgData name="James Sparks" userId="9e34460d410d03ce" providerId="LiveId" clId="{D84A41C6-3C6C-436E-92A7-93236811E740}" dt="2021-10-18T22:42:40.919" v="45" actId="5793"/>
        <pc:sldMkLst>
          <pc:docMk/>
          <pc:sldMk cId="3920182224" sldId="1242"/>
        </pc:sldMkLst>
        <pc:spChg chg="mod">
          <ac:chgData name="James Sparks" userId="9e34460d410d03ce" providerId="LiveId" clId="{D84A41C6-3C6C-436E-92A7-93236811E740}" dt="2021-10-18T22:41:53.590" v="6" actId="20577"/>
          <ac:spMkLst>
            <pc:docMk/>
            <pc:sldMk cId="3920182224" sldId="1242"/>
            <ac:spMk id="2" creationId="{38B4AC7D-725F-450D-9F6F-CAFCF3CA543B}"/>
          </ac:spMkLst>
        </pc:spChg>
        <pc:spChg chg="mod">
          <ac:chgData name="James Sparks" userId="9e34460d410d03ce" providerId="LiveId" clId="{D84A41C6-3C6C-436E-92A7-93236811E740}" dt="2021-10-18T22:42:40.919" v="45" actId="5793"/>
          <ac:spMkLst>
            <pc:docMk/>
            <pc:sldMk cId="3920182224" sldId="1242"/>
            <ac:spMk id="3" creationId="{70E69475-B92D-4127-812A-AC66399D4E6E}"/>
          </ac:spMkLst>
        </pc:spChg>
      </pc:sldChg>
      <pc:sldChg chg="del">
        <pc:chgData name="James Sparks" userId="9e34460d410d03ce" providerId="LiveId" clId="{D84A41C6-3C6C-436E-92A7-93236811E740}" dt="2021-10-18T22:42:46.506" v="46" actId="2696"/>
        <pc:sldMkLst>
          <pc:docMk/>
          <pc:sldMk cId="2713615221" sldId="1243"/>
        </pc:sldMkLst>
      </pc:sldChg>
    </pc:docChg>
  </pc:docChgLst>
  <pc:docChgLst>
    <pc:chgData name="James Sparks" userId="9e34460d410d03ce" providerId="LiveId" clId="{6BEBEAEF-6A52-4967-816C-D7B95106E5E6}"/>
    <pc:docChg chg="delSld">
      <pc:chgData name="James Sparks" userId="9e34460d410d03ce" providerId="LiveId" clId="{6BEBEAEF-6A52-4967-816C-D7B95106E5E6}" dt="2021-09-28T03:29:36.349" v="1" actId="2696"/>
      <pc:docMkLst>
        <pc:docMk/>
      </pc:docMkLst>
      <pc:sldChg chg="del">
        <pc:chgData name="James Sparks" userId="9e34460d410d03ce" providerId="LiveId" clId="{6BEBEAEF-6A52-4967-816C-D7B95106E5E6}" dt="2021-09-28T03:29:36.349" v="1" actId="2696"/>
        <pc:sldMkLst>
          <pc:docMk/>
          <pc:sldMk cId="669545135" sldId="1234"/>
        </pc:sldMkLst>
      </pc:sldChg>
      <pc:sldChg chg="del">
        <pc:chgData name="James Sparks" userId="9e34460d410d03ce" providerId="LiveId" clId="{6BEBEAEF-6A52-4967-816C-D7B95106E5E6}" dt="2021-09-28T03:29:33.954" v="0" actId="2696"/>
        <pc:sldMkLst>
          <pc:docMk/>
          <pc:sldMk cId="376898925" sldId="1240"/>
        </pc:sldMkLst>
      </pc:sldChg>
    </pc:docChg>
  </pc:docChgLst>
  <pc:docChgLst>
    <pc:chgData name="James Sparks" userId="9e34460d410d03ce" providerId="LiveId" clId="{A6ECED1B-BFF5-4825-8A09-02E31635F245}"/>
    <pc:docChg chg="undo custSel addSld modSld sldOrd">
      <pc:chgData name="James Sparks" userId="9e34460d410d03ce" providerId="LiveId" clId="{A6ECED1B-BFF5-4825-8A09-02E31635F245}" dt="2021-11-30T14:09:52.239" v="1506" actId="20577"/>
      <pc:docMkLst>
        <pc:docMk/>
      </pc:docMkLst>
      <pc:sldChg chg="modSp mod">
        <pc:chgData name="James Sparks" userId="9e34460d410d03ce" providerId="LiveId" clId="{A6ECED1B-BFF5-4825-8A09-02E31635F245}" dt="2021-11-23T00:01:30.971" v="121" actId="5793"/>
        <pc:sldMkLst>
          <pc:docMk/>
          <pc:sldMk cId="2885183305" sldId="1243"/>
        </pc:sldMkLst>
        <pc:spChg chg="mod">
          <ac:chgData name="James Sparks" userId="9e34460d410d03ce" providerId="LiveId" clId="{A6ECED1B-BFF5-4825-8A09-02E31635F245}" dt="2021-11-22T23:59:47.637" v="72" actId="20577"/>
          <ac:spMkLst>
            <pc:docMk/>
            <pc:sldMk cId="2885183305" sldId="1243"/>
            <ac:spMk id="2" creationId="{1C3BE5B1-9890-4989-BFE4-BD44CC134480}"/>
          </ac:spMkLst>
        </pc:spChg>
        <pc:spChg chg="mod">
          <ac:chgData name="James Sparks" userId="9e34460d410d03ce" providerId="LiveId" clId="{A6ECED1B-BFF5-4825-8A09-02E31635F245}" dt="2021-11-23T00:01:30.971" v="121" actId="5793"/>
          <ac:spMkLst>
            <pc:docMk/>
            <pc:sldMk cId="2885183305" sldId="1243"/>
            <ac:spMk id="3" creationId="{A7DA0A6A-4D0D-4484-8BBA-7575AFEE6F11}"/>
          </ac:spMkLst>
        </pc:spChg>
      </pc:sldChg>
      <pc:sldChg chg="addSp modSp mod setBg setClrOvrMap">
        <pc:chgData name="James Sparks" userId="9e34460d410d03ce" providerId="LiveId" clId="{A6ECED1B-BFF5-4825-8A09-02E31635F245}" dt="2021-11-30T14:09:52.239" v="1506" actId="20577"/>
        <pc:sldMkLst>
          <pc:docMk/>
          <pc:sldMk cId="3508264203" sldId="1276"/>
        </pc:sldMkLst>
        <pc:spChg chg="mod">
          <ac:chgData name="James Sparks" userId="9e34460d410d03ce" providerId="LiveId" clId="{A6ECED1B-BFF5-4825-8A09-02E31635F245}" dt="2021-11-23T00:02:18.600" v="128" actId="26606"/>
          <ac:spMkLst>
            <pc:docMk/>
            <pc:sldMk cId="3508264203" sldId="1276"/>
            <ac:spMk id="2" creationId="{E81045FB-83CF-4DD1-A9A5-E46B9AE92750}"/>
          </ac:spMkLst>
        </pc:spChg>
        <pc:spChg chg="mod">
          <ac:chgData name="James Sparks" userId="9e34460d410d03ce" providerId="LiveId" clId="{A6ECED1B-BFF5-4825-8A09-02E31635F245}" dt="2021-11-30T14:09:52.239" v="1506" actId="20577"/>
          <ac:spMkLst>
            <pc:docMk/>
            <pc:sldMk cId="3508264203" sldId="1276"/>
            <ac:spMk id="3" creationId="{1200DA36-E7BB-4AA6-ABF2-11D9FA11B4C3}"/>
          </ac:spMkLst>
        </pc:spChg>
        <pc:spChg chg="add">
          <ac:chgData name="James Sparks" userId="9e34460d410d03ce" providerId="LiveId" clId="{A6ECED1B-BFF5-4825-8A09-02E31635F245}" dt="2021-11-23T00:02:18.600" v="128" actId="26606"/>
          <ac:spMkLst>
            <pc:docMk/>
            <pc:sldMk cId="3508264203" sldId="1276"/>
            <ac:spMk id="8" creationId="{5BE0789E-91A7-4246-978E-A17FE1BF952A}"/>
          </ac:spMkLst>
        </pc:spChg>
        <pc:spChg chg="add">
          <ac:chgData name="James Sparks" userId="9e34460d410d03ce" providerId="LiveId" clId="{A6ECED1B-BFF5-4825-8A09-02E31635F245}" dt="2021-11-23T00:02:18.600" v="128" actId="26606"/>
          <ac:spMkLst>
            <pc:docMk/>
            <pc:sldMk cId="3508264203" sldId="1276"/>
            <ac:spMk id="24" creationId="{15EDA122-4530-45D2-A70A-B1A967AAE566}"/>
          </ac:spMkLst>
        </pc:spChg>
        <pc:spChg chg="add">
          <ac:chgData name="James Sparks" userId="9e34460d410d03ce" providerId="LiveId" clId="{A6ECED1B-BFF5-4825-8A09-02E31635F245}" dt="2021-11-23T00:02:18.600" v="128" actId="26606"/>
          <ac:spMkLst>
            <pc:docMk/>
            <pc:sldMk cId="3508264203" sldId="1276"/>
            <ac:spMk id="26" creationId="{9782F52E-0F94-4BFC-9F89-B054DDEAB9EF}"/>
          </ac:spMkLst>
        </pc:spChg>
        <pc:grpChg chg="add">
          <ac:chgData name="James Sparks" userId="9e34460d410d03ce" providerId="LiveId" clId="{A6ECED1B-BFF5-4825-8A09-02E31635F245}" dt="2021-11-23T00:02:18.600" v="128" actId="26606"/>
          <ac:grpSpMkLst>
            <pc:docMk/>
            <pc:sldMk cId="3508264203" sldId="1276"/>
            <ac:grpSpMk id="10" creationId="{3C6C0BD2-8B3C-4042-B4EE-5DB7665A3736}"/>
          </ac:grpSpMkLst>
        </pc:grpChg>
      </pc:sldChg>
      <pc:sldChg chg="addSp delSp modSp new mod">
        <pc:chgData name="James Sparks" userId="9e34460d410d03ce" providerId="LiveId" clId="{A6ECED1B-BFF5-4825-8A09-02E31635F245}" dt="2021-11-29T20:01:45.845" v="1482" actId="27636"/>
        <pc:sldMkLst>
          <pc:docMk/>
          <pc:sldMk cId="2625613847" sldId="1277"/>
        </pc:sldMkLst>
        <pc:spChg chg="mod">
          <ac:chgData name="James Sparks" userId="9e34460d410d03ce" providerId="LiveId" clId="{A6ECED1B-BFF5-4825-8A09-02E31635F245}" dt="2021-11-23T00:29:03.010" v="460" actId="20577"/>
          <ac:spMkLst>
            <pc:docMk/>
            <pc:sldMk cId="2625613847" sldId="1277"/>
            <ac:spMk id="2" creationId="{D70DBC2C-2A47-41F3-832E-19C1D136CFFE}"/>
          </ac:spMkLst>
        </pc:spChg>
        <pc:spChg chg="add del mod">
          <ac:chgData name="James Sparks" userId="9e34460d410d03ce" providerId="LiveId" clId="{A6ECED1B-BFF5-4825-8A09-02E31635F245}" dt="2021-11-29T20:01:45.845" v="1482" actId="27636"/>
          <ac:spMkLst>
            <pc:docMk/>
            <pc:sldMk cId="2625613847" sldId="1277"/>
            <ac:spMk id="3" creationId="{B52EABFC-F705-41FA-8E2E-AB633CD79E4D}"/>
          </ac:spMkLst>
        </pc:spChg>
        <pc:spChg chg="add del mod">
          <ac:chgData name="James Sparks" userId="9e34460d410d03ce" providerId="LiveId" clId="{A6ECED1B-BFF5-4825-8A09-02E31635F245}" dt="2021-11-23T00:30:21.466" v="462"/>
          <ac:spMkLst>
            <pc:docMk/>
            <pc:sldMk cId="2625613847" sldId="1277"/>
            <ac:spMk id="4" creationId="{9144F4C1-C4F8-4ED3-A311-B21804B086C9}"/>
          </ac:spMkLst>
        </pc:spChg>
        <pc:spChg chg="add del mod">
          <ac:chgData name="James Sparks" userId="9e34460d410d03ce" providerId="LiveId" clId="{A6ECED1B-BFF5-4825-8A09-02E31635F245}" dt="2021-11-23T00:30:26.438" v="464"/>
          <ac:spMkLst>
            <pc:docMk/>
            <pc:sldMk cId="2625613847" sldId="1277"/>
            <ac:spMk id="5" creationId="{13B183A9-284C-4FE9-8F93-2AED0CBCFFBD}"/>
          </ac:spMkLst>
        </pc:spChg>
      </pc:sldChg>
      <pc:sldChg chg="addSp delSp modSp new mod ord setBg">
        <pc:chgData name="James Sparks" userId="9e34460d410d03ce" providerId="LiveId" clId="{A6ECED1B-BFF5-4825-8A09-02E31635F245}" dt="2021-11-29T20:07:03.336" v="1505" actId="313"/>
        <pc:sldMkLst>
          <pc:docMk/>
          <pc:sldMk cId="4167128480" sldId="1278"/>
        </pc:sldMkLst>
        <pc:spChg chg="mod ord">
          <ac:chgData name="James Sparks" userId="9e34460d410d03ce" providerId="LiveId" clId="{A6ECED1B-BFF5-4825-8A09-02E31635F245}" dt="2021-11-29T20:07:03.336" v="1505" actId="313"/>
          <ac:spMkLst>
            <pc:docMk/>
            <pc:sldMk cId="4167128480" sldId="1278"/>
            <ac:spMk id="2" creationId="{45A40363-A860-40FC-BDE4-18E61EF0BF66}"/>
          </ac:spMkLst>
        </pc:spChg>
        <pc:spChg chg="mod ord">
          <ac:chgData name="James Sparks" userId="9e34460d410d03ce" providerId="LiveId" clId="{A6ECED1B-BFF5-4825-8A09-02E31635F245}" dt="2021-11-29T20:06:42.593" v="1490" actId="20577"/>
          <ac:spMkLst>
            <pc:docMk/>
            <pc:sldMk cId="4167128480" sldId="1278"/>
            <ac:spMk id="3" creationId="{B17DF6E3-C946-4CC0-A020-C8E1EB41630E}"/>
          </ac:spMkLst>
        </pc:spChg>
        <pc:spChg chg="add del">
          <ac:chgData name="James Sparks" userId="9e34460d410d03ce" providerId="LiveId" clId="{A6ECED1B-BFF5-4825-8A09-02E31635F245}" dt="2021-11-23T00:46:37.462" v="706" actId="26606"/>
          <ac:spMkLst>
            <pc:docMk/>
            <pc:sldMk cId="4167128480" sldId="1278"/>
            <ac:spMk id="12" creationId="{A7AF9E2D-8F98-4755-895E-D65689F2A145}"/>
          </ac:spMkLst>
        </pc:spChg>
        <pc:spChg chg="add del">
          <ac:chgData name="James Sparks" userId="9e34460d410d03ce" providerId="LiveId" clId="{A6ECED1B-BFF5-4825-8A09-02E31635F245}" dt="2021-11-23T00:46:41.428" v="708" actId="26606"/>
          <ac:spMkLst>
            <pc:docMk/>
            <pc:sldMk cId="4167128480" sldId="1278"/>
            <ac:spMk id="16" creationId="{B6FD7DC0-5FF7-4A80-9AC3-9AA8CD00180E}"/>
          </ac:spMkLst>
        </pc:spChg>
        <pc:spChg chg="add del">
          <ac:chgData name="James Sparks" userId="9e34460d410d03ce" providerId="LiveId" clId="{A6ECED1B-BFF5-4825-8A09-02E31635F245}" dt="2021-11-23T00:46:37.462" v="706" actId="26606"/>
          <ac:spMkLst>
            <pc:docMk/>
            <pc:sldMk cId="4167128480" sldId="1278"/>
            <ac:spMk id="42" creationId="{6D0FFBDB-89D1-4050-8FE5-AFC94C076569}"/>
          </ac:spMkLst>
        </pc:spChg>
        <pc:spChg chg="add del">
          <ac:chgData name="James Sparks" userId="9e34460d410d03ce" providerId="LiveId" clId="{A6ECED1B-BFF5-4825-8A09-02E31635F245}" dt="2021-11-23T00:46:37.462" v="706" actId="26606"/>
          <ac:spMkLst>
            <pc:docMk/>
            <pc:sldMk cId="4167128480" sldId="1278"/>
            <ac:spMk id="44" creationId="{75823B85-53D1-46E0-BC58-872776B5A1FF}"/>
          </ac:spMkLst>
        </pc:spChg>
        <pc:spChg chg="add del">
          <ac:chgData name="James Sparks" userId="9e34460d410d03ce" providerId="LiveId" clId="{A6ECED1B-BFF5-4825-8A09-02E31635F245}" dt="2021-11-23T00:46:41.428" v="708" actId="26606"/>
          <ac:spMkLst>
            <pc:docMk/>
            <pc:sldMk cId="4167128480" sldId="1278"/>
            <ac:spMk id="48" creationId="{A9A118BC-BA81-4C93-ACF2-98CA894FA7FC}"/>
          </ac:spMkLst>
        </pc:spChg>
        <pc:spChg chg="add del">
          <ac:chgData name="James Sparks" userId="9e34460d410d03ce" providerId="LiveId" clId="{A6ECED1B-BFF5-4825-8A09-02E31635F245}" dt="2021-11-23T00:46:41.428" v="708" actId="26606"/>
          <ac:spMkLst>
            <pc:docMk/>
            <pc:sldMk cId="4167128480" sldId="1278"/>
            <ac:spMk id="49" creationId="{637E1130-C53E-4FDB-8D84-88631038940C}"/>
          </ac:spMkLst>
        </pc:spChg>
        <pc:spChg chg="add del">
          <ac:chgData name="James Sparks" userId="9e34460d410d03ce" providerId="LiveId" clId="{A6ECED1B-BFF5-4825-8A09-02E31635F245}" dt="2021-11-23T00:47:29.479" v="712" actId="26606"/>
          <ac:spMkLst>
            <pc:docMk/>
            <pc:sldMk cId="4167128480" sldId="1278"/>
            <ac:spMk id="51" creationId="{A7AF9E2D-8F98-4755-895E-D65689F2A145}"/>
          </ac:spMkLst>
        </pc:spChg>
        <pc:spChg chg="add del">
          <ac:chgData name="James Sparks" userId="9e34460d410d03ce" providerId="LiveId" clId="{A6ECED1B-BFF5-4825-8A09-02E31635F245}" dt="2021-11-23T00:47:29.479" v="712" actId="26606"/>
          <ac:spMkLst>
            <pc:docMk/>
            <pc:sldMk cId="4167128480" sldId="1278"/>
            <ac:spMk id="56" creationId="{6D0FFBDB-89D1-4050-8FE5-AFC94C076569}"/>
          </ac:spMkLst>
        </pc:spChg>
        <pc:spChg chg="add del">
          <ac:chgData name="James Sparks" userId="9e34460d410d03ce" providerId="LiveId" clId="{A6ECED1B-BFF5-4825-8A09-02E31635F245}" dt="2021-11-23T00:47:29.479" v="712" actId="26606"/>
          <ac:spMkLst>
            <pc:docMk/>
            <pc:sldMk cId="4167128480" sldId="1278"/>
            <ac:spMk id="57" creationId="{75823B85-53D1-46E0-BC58-872776B5A1FF}"/>
          </ac:spMkLst>
        </pc:spChg>
        <pc:spChg chg="add del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63" creationId="{A7AF9E2D-8F98-4755-895E-D65689F2A145}"/>
          </ac:spMkLst>
        </pc:spChg>
        <pc:spChg chg="add del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93" creationId="{6D0FFBDB-89D1-4050-8FE5-AFC94C076569}"/>
          </ac:spMkLst>
        </pc:spChg>
        <pc:spChg chg="add del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95" creationId="{75823B85-53D1-46E0-BC58-872776B5A1FF}"/>
          </ac:spMkLst>
        </pc:spChg>
        <pc:spChg chg="add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99" creationId="{A7AF9E2D-8F98-4755-895E-D65689F2A145}"/>
          </ac:spMkLst>
        </pc:spChg>
        <pc:spChg chg="add del">
          <ac:chgData name="James Sparks" userId="9e34460d410d03ce" providerId="LiveId" clId="{A6ECED1B-BFF5-4825-8A09-02E31635F245}" dt="2021-11-23T00:48:56.159" v="821" actId="26606"/>
          <ac:spMkLst>
            <pc:docMk/>
            <pc:sldMk cId="4167128480" sldId="1278"/>
            <ac:spMk id="102" creationId="{A9A118BC-BA81-4C93-ACF2-98CA894FA7FC}"/>
          </ac:spMkLst>
        </pc:spChg>
        <pc:spChg chg="add del">
          <ac:chgData name="James Sparks" userId="9e34460d410d03ce" providerId="LiveId" clId="{A6ECED1B-BFF5-4825-8A09-02E31635F245}" dt="2021-11-23T00:48:56.159" v="821" actId="26606"/>
          <ac:spMkLst>
            <pc:docMk/>
            <pc:sldMk cId="4167128480" sldId="1278"/>
            <ac:spMk id="104" creationId="{637E1130-C53E-4FDB-8D84-88631038940C}"/>
          </ac:spMkLst>
        </pc:spChg>
        <pc:spChg chg="add del">
          <ac:chgData name="James Sparks" userId="9e34460d410d03ce" providerId="LiveId" clId="{A6ECED1B-BFF5-4825-8A09-02E31635F245}" dt="2021-11-23T00:48:56.159" v="821" actId="26606"/>
          <ac:spMkLst>
            <pc:docMk/>
            <pc:sldMk cId="4167128480" sldId="1278"/>
            <ac:spMk id="106" creationId="{B6FD7DC0-5FF7-4A80-9AC3-9AA8CD00180E}"/>
          </ac:spMkLst>
        </pc:spChg>
        <pc:spChg chg="add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132" creationId="{6D0FFBDB-89D1-4050-8FE5-AFC94C076569}"/>
          </ac:spMkLst>
        </pc:spChg>
        <pc:spChg chg="add">
          <ac:chgData name="James Sparks" userId="9e34460d410d03ce" providerId="LiveId" clId="{A6ECED1B-BFF5-4825-8A09-02E31635F245}" dt="2021-11-23T00:49:01.527" v="824" actId="26606"/>
          <ac:spMkLst>
            <pc:docMk/>
            <pc:sldMk cId="4167128480" sldId="1278"/>
            <ac:spMk id="134" creationId="{75823B85-53D1-46E0-BC58-872776B5A1FF}"/>
          </ac:spMkLst>
        </pc:spChg>
        <pc:grpChg chg="add del">
          <ac:chgData name="James Sparks" userId="9e34460d410d03ce" providerId="LiveId" clId="{A6ECED1B-BFF5-4825-8A09-02E31635F245}" dt="2021-11-23T00:46:37.462" v="706" actId="26606"/>
          <ac:grpSpMkLst>
            <pc:docMk/>
            <pc:sldMk cId="4167128480" sldId="1278"/>
            <ac:grpSpMk id="14" creationId="{94D3C8C4-8367-4524-B9C5-2B3ACA682C06}"/>
          </ac:grpSpMkLst>
        </pc:grpChg>
        <pc:grpChg chg="add del">
          <ac:chgData name="James Sparks" userId="9e34460d410d03ce" providerId="LiveId" clId="{A6ECED1B-BFF5-4825-8A09-02E31635F245}" dt="2021-11-23T00:46:37.462" v="706" actId="26606"/>
          <ac:grpSpMkLst>
            <pc:docMk/>
            <pc:sldMk cId="4167128480" sldId="1278"/>
            <ac:grpSpMk id="28" creationId="{CDA2558E-94AE-4C16-8CD0-DCF447C9876B}"/>
          </ac:grpSpMkLst>
        </pc:grpChg>
        <pc:grpChg chg="add del">
          <ac:chgData name="James Sparks" userId="9e34460d410d03ce" providerId="LiveId" clId="{A6ECED1B-BFF5-4825-8A09-02E31635F245}" dt="2021-11-23T00:47:29.479" v="712" actId="26606"/>
          <ac:grpSpMkLst>
            <pc:docMk/>
            <pc:sldMk cId="4167128480" sldId="1278"/>
            <ac:grpSpMk id="52" creationId="{94D3C8C4-8367-4524-B9C5-2B3ACA682C06}"/>
          </ac:grpSpMkLst>
        </pc:grpChg>
        <pc:grpChg chg="add del">
          <ac:chgData name="James Sparks" userId="9e34460d410d03ce" providerId="LiveId" clId="{A6ECED1B-BFF5-4825-8A09-02E31635F245}" dt="2021-11-23T00:47:29.479" v="712" actId="26606"/>
          <ac:grpSpMkLst>
            <pc:docMk/>
            <pc:sldMk cId="4167128480" sldId="1278"/>
            <ac:grpSpMk id="55" creationId="{CDA2558E-94AE-4C16-8CD0-DCF447C9876B}"/>
          </ac:grpSpMkLst>
        </pc:grpChg>
        <pc:grpChg chg="add del">
          <ac:chgData name="James Sparks" userId="9e34460d410d03ce" providerId="LiveId" clId="{A6ECED1B-BFF5-4825-8A09-02E31635F245}" dt="2021-11-23T00:49:01.527" v="824" actId="26606"/>
          <ac:grpSpMkLst>
            <pc:docMk/>
            <pc:sldMk cId="4167128480" sldId="1278"/>
            <ac:grpSpMk id="65" creationId="{94D3C8C4-8367-4524-B9C5-2B3ACA682C06}"/>
          </ac:grpSpMkLst>
        </pc:grpChg>
        <pc:grpChg chg="add del">
          <ac:chgData name="James Sparks" userId="9e34460d410d03ce" providerId="LiveId" clId="{A6ECED1B-BFF5-4825-8A09-02E31635F245}" dt="2021-11-23T00:49:01.527" v="824" actId="26606"/>
          <ac:grpSpMkLst>
            <pc:docMk/>
            <pc:sldMk cId="4167128480" sldId="1278"/>
            <ac:grpSpMk id="79" creationId="{CDA2558E-94AE-4C16-8CD0-DCF447C9876B}"/>
          </ac:grpSpMkLst>
        </pc:grpChg>
        <pc:grpChg chg="add">
          <ac:chgData name="James Sparks" userId="9e34460d410d03ce" providerId="LiveId" clId="{A6ECED1B-BFF5-4825-8A09-02E31635F245}" dt="2021-11-23T00:49:01.527" v="824" actId="26606"/>
          <ac:grpSpMkLst>
            <pc:docMk/>
            <pc:sldMk cId="4167128480" sldId="1278"/>
            <ac:grpSpMk id="100" creationId="{94D3C8C4-8367-4524-B9C5-2B3ACA682C06}"/>
          </ac:grpSpMkLst>
        </pc:grpChg>
        <pc:grpChg chg="add">
          <ac:chgData name="James Sparks" userId="9e34460d410d03ce" providerId="LiveId" clId="{A6ECED1B-BFF5-4825-8A09-02E31635F245}" dt="2021-11-23T00:49:01.527" v="824" actId="26606"/>
          <ac:grpSpMkLst>
            <pc:docMk/>
            <pc:sldMk cId="4167128480" sldId="1278"/>
            <ac:grpSpMk id="118" creationId="{CDA2558E-94AE-4C16-8CD0-DCF447C9876B}"/>
          </ac:grpSpMkLst>
        </pc:grpChg>
        <pc:picChg chg="add mod ord">
          <ac:chgData name="James Sparks" userId="9e34460d410d03ce" providerId="LiveId" clId="{A6ECED1B-BFF5-4825-8A09-02E31635F245}" dt="2021-11-23T00:49:01.513" v="823" actId="26606"/>
          <ac:picMkLst>
            <pc:docMk/>
            <pc:sldMk cId="4167128480" sldId="1278"/>
            <ac:picMk id="5" creationId="{EFA7B8A2-B660-428D-8C74-6A2CDA10D7BD}"/>
          </ac:picMkLst>
        </pc:picChg>
        <pc:picChg chg="add del mod">
          <ac:chgData name="James Sparks" userId="9e34460d410d03ce" providerId="LiveId" clId="{A6ECED1B-BFF5-4825-8A09-02E31635F245}" dt="2021-11-23T00:47:24.888" v="710" actId="478"/>
          <ac:picMkLst>
            <pc:docMk/>
            <pc:sldMk cId="4167128480" sldId="1278"/>
            <ac:picMk id="7" creationId="{85BF60B6-08C5-43AE-8D2E-FBB898B7E597}"/>
          </ac:picMkLst>
        </pc:picChg>
        <pc:picChg chg="add mod ord">
          <ac:chgData name="James Sparks" userId="9e34460d410d03ce" providerId="LiveId" clId="{A6ECED1B-BFF5-4825-8A09-02E31635F245}" dt="2021-11-23T00:49:01.513" v="823" actId="26606"/>
          <ac:picMkLst>
            <pc:docMk/>
            <pc:sldMk cId="4167128480" sldId="1278"/>
            <ac:picMk id="9" creationId="{847EBDF1-589E-47C7-A444-D4A4A9727100}"/>
          </ac:picMkLst>
        </pc:picChg>
        <pc:cxnChg chg="add del">
          <ac:chgData name="James Sparks" userId="9e34460d410d03ce" providerId="LiveId" clId="{A6ECED1B-BFF5-4825-8A09-02E31635F245}" dt="2021-11-23T00:46:41.428" v="708" actId="26606"/>
          <ac:cxnSpMkLst>
            <pc:docMk/>
            <pc:sldMk cId="4167128480" sldId="1278"/>
            <ac:cxnSpMk id="18" creationId="{7608143B-5494-482A-BCE4-588DC477DA9A}"/>
          </ac:cxnSpMkLst>
        </pc:cxnChg>
        <pc:cxnChg chg="add del">
          <ac:chgData name="James Sparks" userId="9e34460d410d03ce" providerId="LiveId" clId="{A6ECED1B-BFF5-4825-8A09-02E31635F245}" dt="2021-11-23T00:46:37.462" v="706" actId="26606"/>
          <ac:cxnSpMkLst>
            <pc:docMk/>
            <pc:sldMk cId="4167128480" sldId="1278"/>
            <ac:cxnSpMk id="46" creationId="{81F86B2C-5FF7-48E0-B5B0-ABEA39A1E2C9}"/>
          </ac:cxnSpMkLst>
        </pc:cxnChg>
        <pc:cxnChg chg="add del">
          <ac:chgData name="James Sparks" userId="9e34460d410d03ce" providerId="LiveId" clId="{A6ECED1B-BFF5-4825-8A09-02E31635F245}" dt="2021-11-23T00:47:29.479" v="712" actId="26606"/>
          <ac:cxnSpMkLst>
            <pc:docMk/>
            <pc:sldMk cId="4167128480" sldId="1278"/>
            <ac:cxnSpMk id="58" creationId="{81F86B2C-5FF7-48E0-B5B0-ABEA39A1E2C9}"/>
          </ac:cxnSpMkLst>
        </pc:cxnChg>
        <pc:cxnChg chg="add del">
          <ac:chgData name="James Sparks" userId="9e34460d410d03ce" providerId="LiveId" clId="{A6ECED1B-BFF5-4825-8A09-02E31635F245}" dt="2021-11-23T00:49:01.527" v="824" actId="26606"/>
          <ac:cxnSpMkLst>
            <pc:docMk/>
            <pc:sldMk cId="4167128480" sldId="1278"/>
            <ac:cxnSpMk id="97" creationId="{81F86B2C-5FF7-48E0-B5B0-ABEA39A1E2C9}"/>
          </ac:cxnSpMkLst>
        </pc:cxnChg>
        <pc:cxnChg chg="add del">
          <ac:chgData name="James Sparks" userId="9e34460d410d03ce" providerId="LiveId" clId="{A6ECED1B-BFF5-4825-8A09-02E31635F245}" dt="2021-11-23T00:48:56.159" v="821" actId="26606"/>
          <ac:cxnSpMkLst>
            <pc:docMk/>
            <pc:sldMk cId="4167128480" sldId="1278"/>
            <ac:cxnSpMk id="108" creationId="{7608143B-5494-482A-BCE4-588DC477DA9A}"/>
          </ac:cxnSpMkLst>
        </pc:cxnChg>
        <pc:cxnChg chg="add">
          <ac:chgData name="James Sparks" userId="9e34460d410d03ce" providerId="LiveId" clId="{A6ECED1B-BFF5-4825-8A09-02E31635F245}" dt="2021-11-23T00:49:01.527" v="824" actId="26606"/>
          <ac:cxnSpMkLst>
            <pc:docMk/>
            <pc:sldMk cId="4167128480" sldId="1278"/>
            <ac:cxnSpMk id="136" creationId="{81F86B2C-5FF7-48E0-B5B0-ABEA39A1E2C9}"/>
          </ac:cxnSpMkLst>
        </pc:cxnChg>
      </pc:sldChg>
    </pc:docChg>
  </pc:docChgLst>
  <pc:docChgLst>
    <pc:chgData name="James Sparks" userId="9e34460d410d03ce" providerId="LiveId" clId="{5CF37CA8-0767-4D9A-9205-4DEC49285BB9}"/>
    <pc:docChg chg="addSld delSld modSld">
      <pc:chgData name="James Sparks" userId="9e34460d410d03ce" providerId="LiveId" clId="{5CF37CA8-0767-4D9A-9205-4DEC49285BB9}" dt="2023-04-20T21:04:20.748" v="30"/>
      <pc:docMkLst>
        <pc:docMk/>
      </pc:docMkLst>
      <pc:sldChg chg="del">
        <pc:chgData name="James Sparks" userId="9e34460d410d03ce" providerId="LiveId" clId="{5CF37CA8-0767-4D9A-9205-4DEC49285BB9}" dt="2023-04-19T21:05:31.907" v="1" actId="2696"/>
        <pc:sldMkLst>
          <pc:docMk/>
          <pc:sldMk cId="2885183305" sldId="1243"/>
        </pc:sldMkLst>
      </pc:sldChg>
      <pc:sldChg chg="modSp add mod">
        <pc:chgData name="James Sparks" userId="9e34460d410d03ce" providerId="LiveId" clId="{5CF37CA8-0767-4D9A-9205-4DEC49285BB9}" dt="2023-04-20T21:04:20.748" v="30"/>
        <pc:sldMkLst>
          <pc:docMk/>
          <pc:sldMk cId="172806801" sldId="1249"/>
        </pc:sldMkLst>
        <pc:spChg chg="mod">
          <ac:chgData name="James Sparks" userId="9e34460d410d03ce" providerId="LiveId" clId="{5CF37CA8-0767-4D9A-9205-4DEC49285BB9}" dt="2023-04-20T21:04:20.748" v="30"/>
          <ac:spMkLst>
            <pc:docMk/>
            <pc:sldMk cId="172806801" sldId="1249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E72F02FF-E957-42DC-83E5-A844464E4E34}"/>
    <pc:docChg chg="addSld modSld">
      <pc:chgData name="James Sparks" userId="9e34460d410d03ce" providerId="LiveId" clId="{E72F02FF-E957-42DC-83E5-A844464E4E34}" dt="2021-10-25T19:15:36.290" v="70" actId="6549"/>
      <pc:docMkLst>
        <pc:docMk/>
      </pc:docMkLst>
      <pc:sldChg chg="modSp mod">
        <pc:chgData name="James Sparks" userId="9e34460d410d03ce" providerId="LiveId" clId="{E72F02FF-E957-42DC-83E5-A844464E4E34}" dt="2021-10-25T19:14:46.011" v="29" actId="20577"/>
        <pc:sldMkLst>
          <pc:docMk/>
          <pc:sldMk cId="1548790244" sldId="1236"/>
        </pc:sldMkLst>
        <pc:spChg chg="mod">
          <ac:chgData name="James Sparks" userId="9e34460d410d03ce" providerId="LiveId" clId="{E72F02FF-E957-42DC-83E5-A844464E4E34}" dt="2021-10-25T19:14:46.011" v="29" actId="20577"/>
          <ac:spMkLst>
            <pc:docMk/>
            <pc:sldMk cId="1548790244" sldId="1236"/>
            <ac:spMk id="3" creationId="{A7DA0A6A-4D0D-4484-8BBA-7575AFEE6F11}"/>
          </ac:spMkLst>
        </pc:spChg>
      </pc:sldChg>
      <pc:sldChg chg="modSp mod">
        <pc:chgData name="James Sparks" userId="9e34460d410d03ce" providerId="LiveId" clId="{E72F02FF-E957-42DC-83E5-A844464E4E34}" dt="2021-10-25T19:13:36.140" v="4" actId="5793"/>
        <pc:sldMkLst>
          <pc:docMk/>
          <pc:sldMk cId="3920182224" sldId="1242"/>
        </pc:sldMkLst>
        <pc:spChg chg="mod">
          <ac:chgData name="James Sparks" userId="9e34460d410d03ce" providerId="LiveId" clId="{E72F02FF-E957-42DC-83E5-A844464E4E34}" dt="2021-10-25T19:13:36.140" v="4" actId="5793"/>
          <ac:spMkLst>
            <pc:docMk/>
            <pc:sldMk cId="3920182224" sldId="1242"/>
            <ac:spMk id="3" creationId="{70E69475-B92D-4127-812A-AC66399D4E6E}"/>
          </ac:spMkLst>
        </pc:spChg>
      </pc:sldChg>
      <pc:sldChg chg="modSp add mod">
        <pc:chgData name="James Sparks" userId="9e34460d410d03ce" providerId="LiveId" clId="{E72F02FF-E957-42DC-83E5-A844464E4E34}" dt="2021-10-25T19:15:36.290" v="70" actId="6549"/>
        <pc:sldMkLst>
          <pc:docMk/>
          <pc:sldMk cId="2885183305" sldId="1243"/>
        </pc:sldMkLst>
        <pc:spChg chg="mod">
          <ac:chgData name="James Sparks" userId="9e34460d410d03ce" providerId="LiveId" clId="{E72F02FF-E957-42DC-83E5-A844464E4E34}" dt="2021-10-25T19:15:30.443" v="69" actId="20577"/>
          <ac:spMkLst>
            <pc:docMk/>
            <pc:sldMk cId="2885183305" sldId="1243"/>
            <ac:spMk id="2" creationId="{1C3BE5B1-9890-4989-BFE4-BD44CC134480}"/>
          </ac:spMkLst>
        </pc:spChg>
        <pc:spChg chg="mod">
          <ac:chgData name="James Sparks" userId="9e34460d410d03ce" providerId="LiveId" clId="{E72F02FF-E957-42DC-83E5-A844464E4E34}" dt="2021-10-25T19:15:36.290" v="70" actId="6549"/>
          <ac:spMkLst>
            <pc:docMk/>
            <pc:sldMk cId="2885183305" sldId="1243"/>
            <ac:spMk id="3" creationId="{A7DA0A6A-4D0D-4484-8BBA-7575AFEE6F11}"/>
          </ac:spMkLst>
        </pc:spChg>
      </pc:sldChg>
    </pc:docChg>
  </pc:docChgLst>
  <pc:docChgLst>
    <pc:chgData name="James Sparks" userId="9e34460d410d03ce" providerId="LiveId" clId="{12CD29EF-EAC6-4ED9-9ECB-3F5B9C780045}"/>
    <pc:docChg chg="undo custSel addSld delSld modSld">
      <pc:chgData name="James Sparks" userId="9e34460d410d03ce" providerId="LiveId" clId="{12CD29EF-EAC6-4ED9-9ECB-3F5B9C780045}" dt="2021-09-06T20:43:18.458" v="4721" actId="2696"/>
      <pc:docMkLst>
        <pc:docMk/>
      </pc:docMkLst>
      <pc:sldChg chg="modSp mod">
        <pc:chgData name="James Sparks" userId="9e34460d410d03ce" providerId="LiveId" clId="{12CD29EF-EAC6-4ED9-9ECB-3F5B9C780045}" dt="2021-09-06T19:25:05.634" v="4539" actId="20577"/>
        <pc:sldMkLst>
          <pc:docMk/>
          <pc:sldMk cId="611229755" sldId="257"/>
        </pc:sldMkLst>
        <pc:spChg chg="mod">
          <ac:chgData name="James Sparks" userId="9e34460d410d03ce" providerId="LiveId" clId="{12CD29EF-EAC6-4ED9-9ECB-3F5B9C780045}" dt="2021-09-06T19:25:05.634" v="4539" actId="20577"/>
          <ac:spMkLst>
            <pc:docMk/>
            <pc:sldMk cId="611229755" sldId="257"/>
            <ac:spMk id="3" creationId="{58E652E3-CD8C-462B-85BA-8D7E1CF62E4A}"/>
          </ac:spMkLst>
        </pc:spChg>
      </pc:sldChg>
      <pc:sldChg chg="modSp mod">
        <pc:chgData name="James Sparks" userId="9e34460d410d03ce" providerId="LiveId" clId="{12CD29EF-EAC6-4ED9-9ECB-3F5B9C780045}" dt="2021-08-27T18:18:10.385" v="2711" actId="14100"/>
        <pc:sldMkLst>
          <pc:docMk/>
          <pc:sldMk cId="2202919088" sldId="258"/>
        </pc:sldMkLst>
        <pc:spChg chg="mod">
          <ac:chgData name="James Sparks" userId="9e34460d410d03ce" providerId="LiveId" clId="{12CD29EF-EAC6-4ED9-9ECB-3F5B9C780045}" dt="2021-08-27T18:18:05.482" v="2710" actId="1035"/>
          <ac:spMkLst>
            <pc:docMk/>
            <pc:sldMk cId="2202919088" sldId="258"/>
            <ac:spMk id="2" creationId="{ED661072-47B5-4880-B5F7-7F122F491572}"/>
          </ac:spMkLst>
        </pc:spChg>
        <pc:picChg chg="mod">
          <ac:chgData name="James Sparks" userId="9e34460d410d03ce" providerId="LiveId" clId="{12CD29EF-EAC6-4ED9-9ECB-3F5B9C780045}" dt="2021-08-27T18:18:10.385" v="2711" actId="14100"/>
          <ac:picMkLst>
            <pc:docMk/>
            <pc:sldMk cId="2202919088" sldId="258"/>
            <ac:picMk id="7" creationId="{0FD266CD-7C83-4C6C-AC02-571E2BF9A2C7}"/>
          </ac:picMkLst>
        </pc:picChg>
      </pc:sldChg>
      <pc:sldChg chg="modSp mod">
        <pc:chgData name="James Sparks" userId="9e34460d410d03ce" providerId="LiveId" clId="{12CD29EF-EAC6-4ED9-9ECB-3F5B9C780045}" dt="2021-09-06T19:22:22.775" v="4306" actId="20577"/>
        <pc:sldMkLst>
          <pc:docMk/>
          <pc:sldMk cId="767578014" sldId="259"/>
        </pc:sldMkLst>
        <pc:spChg chg="mod">
          <ac:chgData name="James Sparks" userId="9e34460d410d03ce" providerId="LiveId" clId="{12CD29EF-EAC6-4ED9-9ECB-3F5B9C780045}" dt="2021-08-28T20:09:32.708" v="3938" actId="1037"/>
          <ac:spMkLst>
            <pc:docMk/>
            <pc:sldMk cId="767578014" sldId="259"/>
            <ac:spMk id="2" creationId="{3EBCB227-963D-4428-A660-8D521B97F1A6}"/>
          </ac:spMkLst>
        </pc:spChg>
        <pc:spChg chg="mod">
          <ac:chgData name="James Sparks" userId="9e34460d410d03ce" providerId="LiveId" clId="{12CD29EF-EAC6-4ED9-9ECB-3F5B9C780045}" dt="2021-09-06T19:22:22.775" v="4306" actId="20577"/>
          <ac:spMkLst>
            <pc:docMk/>
            <pc:sldMk cId="767578014" sldId="259"/>
            <ac:spMk id="3" creationId="{DCBF58CC-E1E7-45D6-B15B-4F24EA3BFB8A}"/>
          </ac:spMkLst>
        </pc:spChg>
      </pc:sldChg>
      <pc:sldChg chg="modSp mod">
        <pc:chgData name="James Sparks" userId="9e34460d410d03ce" providerId="LiveId" clId="{12CD29EF-EAC6-4ED9-9ECB-3F5B9C780045}" dt="2021-09-06T20:42:28.855" v="4720" actId="255"/>
        <pc:sldMkLst>
          <pc:docMk/>
          <pc:sldMk cId="2057362702" sldId="260"/>
        </pc:sldMkLst>
        <pc:spChg chg="mod">
          <ac:chgData name="James Sparks" userId="9e34460d410d03ce" providerId="LiveId" clId="{12CD29EF-EAC6-4ED9-9ECB-3F5B9C780045}" dt="2021-09-06T20:42:28.855" v="4720" actId="255"/>
          <ac:spMkLst>
            <pc:docMk/>
            <pc:sldMk cId="2057362702" sldId="260"/>
            <ac:spMk id="68" creationId="{D9BE2868-D4B9-49C7-934C-69C59DE9CDE0}"/>
          </ac:spMkLst>
        </pc:spChg>
      </pc:sldChg>
      <pc:sldChg chg="modSp mod">
        <pc:chgData name="James Sparks" userId="9e34460d410d03ce" providerId="LiveId" clId="{12CD29EF-EAC6-4ED9-9ECB-3F5B9C780045}" dt="2021-09-06T19:21:19.978" v="4265" actId="20577"/>
        <pc:sldMkLst>
          <pc:docMk/>
          <pc:sldMk cId="2127119268" sldId="261"/>
        </pc:sldMkLst>
        <pc:spChg chg="mod">
          <ac:chgData name="James Sparks" userId="9e34460d410d03ce" providerId="LiveId" clId="{12CD29EF-EAC6-4ED9-9ECB-3F5B9C780045}" dt="2021-08-27T18:22:07.583" v="2806" actId="20577"/>
          <ac:spMkLst>
            <pc:docMk/>
            <pc:sldMk cId="2127119268" sldId="261"/>
            <ac:spMk id="2" creationId="{3FCE9C45-8EE7-4618-BD20-67BD64269470}"/>
          </ac:spMkLst>
        </pc:spChg>
        <pc:spChg chg="mod">
          <ac:chgData name="James Sparks" userId="9e34460d410d03ce" providerId="LiveId" clId="{12CD29EF-EAC6-4ED9-9ECB-3F5B9C780045}" dt="2021-09-06T19:21:19.978" v="4265" actId="20577"/>
          <ac:spMkLst>
            <pc:docMk/>
            <pc:sldMk cId="2127119268" sldId="261"/>
            <ac:spMk id="3" creationId="{6BE24E8F-CEFC-4372-9CF8-6A909AF0B0EB}"/>
          </ac:spMkLst>
        </pc:spChg>
      </pc:sldChg>
      <pc:sldChg chg="del">
        <pc:chgData name="James Sparks" userId="9e34460d410d03ce" providerId="LiveId" clId="{12CD29EF-EAC6-4ED9-9ECB-3F5B9C780045}" dt="2021-08-26T21:01:14.687" v="518" actId="2696"/>
        <pc:sldMkLst>
          <pc:docMk/>
          <pc:sldMk cId="1083373558" sldId="262"/>
        </pc:sldMkLst>
      </pc:sldChg>
      <pc:sldChg chg="modSp mod">
        <pc:chgData name="James Sparks" userId="9e34460d410d03ce" providerId="LiveId" clId="{12CD29EF-EAC6-4ED9-9ECB-3F5B9C780045}" dt="2021-08-28T22:10:52.244" v="4263" actId="20577"/>
        <pc:sldMkLst>
          <pc:docMk/>
          <pc:sldMk cId="43661076" sldId="263"/>
        </pc:sldMkLst>
        <pc:spChg chg="mod">
          <ac:chgData name="James Sparks" userId="9e34460d410d03ce" providerId="LiveId" clId="{12CD29EF-EAC6-4ED9-9ECB-3F5B9C780045}" dt="2021-08-28T20:18:40.591" v="3951" actId="20577"/>
          <ac:spMkLst>
            <pc:docMk/>
            <pc:sldMk cId="43661076" sldId="263"/>
            <ac:spMk id="2" creationId="{2F0EF455-5DD1-456D-885C-13A1309A422E}"/>
          </ac:spMkLst>
        </pc:spChg>
        <pc:spChg chg="mod">
          <ac:chgData name="James Sparks" userId="9e34460d410d03ce" providerId="LiveId" clId="{12CD29EF-EAC6-4ED9-9ECB-3F5B9C780045}" dt="2021-08-28T22:10:52.244" v="4263" actId="20577"/>
          <ac:spMkLst>
            <pc:docMk/>
            <pc:sldMk cId="43661076" sldId="263"/>
            <ac:spMk id="3" creationId="{58E652E3-CD8C-462B-85BA-8D7E1CF62E4A}"/>
          </ac:spMkLst>
        </pc:spChg>
      </pc:sldChg>
      <pc:sldChg chg="modSp new mod">
        <pc:chgData name="James Sparks" userId="9e34460d410d03ce" providerId="LiveId" clId="{12CD29EF-EAC6-4ED9-9ECB-3F5B9C780045}" dt="2021-08-26T21:24:59.370" v="1493" actId="20577"/>
        <pc:sldMkLst>
          <pc:docMk/>
          <pc:sldMk cId="624888675" sldId="264"/>
        </pc:sldMkLst>
        <pc:spChg chg="mod">
          <ac:chgData name="James Sparks" userId="9e34460d410d03ce" providerId="LiveId" clId="{12CD29EF-EAC6-4ED9-9ECB-3F5B9C780045}" dt="2021-08-26T21:06:58.100" v="679" actId="20577"/>
          <ac:spMkLst>
            <pc:docMk/>
            <pc:sldMk cId="624888675" sldId="264"/>
            <ac:spMk id="2" creationId="{AD5AE59C-5BFD-49B3-B793-532B7EA5142B}"/>
          </ac:spMkLst>
        </pc:spChg>
        <pc:spChg chg="mod">
          <ac:chgData name="James Sparks" userId="9e34460d410d03ce" providerId="LiveId" clId="{12CD29EF-EAC6-4ED9-9ECB-3F5B9C780045}" dt="2021-08-26T21:24:59.370" v="1493" actId="20577"/>
          <ac:spMkLst>
            <pc:docMk/>
            <pc:sldMk cId="624888675" sldId="264"/>
            <ac:spMk id="3" creationId="{E64770C2-F85B-4082-85C9-6781B9C48105}"/>
          </ac:spMkLst>
        </pc:spChg>
      </pc:sldChg>
      <pc:sldChg chg="modSp new mod">
        <pc:chgData name="James Sparks" userId="9e34460d410d03ce" providerId="LiveId" clId="{12CD29EF-EAC6-4ED9-9ECB-3F5B9C780045}" dt="2021-08-26T21:21:04.941" v="1427" actId="20577"/>
        <pc:sldMkLst>
          <pc:docMk/>
          <pc:sldMk cId="489065844" sldId="265"/>
        </pc:sldMkLst>
        <pc:spChg chg="mod">
          <ac:chgData name="James Sparks" userId="9e34460d410d03ce" providerId="LiveId" clId="{12CD29EF-EAC6-4ED9-9ECB-3F5B9C780045}" dt="2021-08-26T21:11:37.559" v="1022" actId="20577"/>
          <ac:spMkLst>
            <pc:docMk/>
            <pc:sldMk cId="489065844" sldId="265"/>
            <ac:spMk id="2" creationId="{2BC73353-5BD5-4906-A5DB-6E02B5F4A946}"/>
          </ac:spMkLst>
        </pc:spChg>
        <pc:spChg chg="mod">
          <ac:chgData name="James Sparks" userId="9e34460d410d03ce" providerId="LiveId" clId="{12CD29EF-EAC6-4ED9-9ECB-3F5B9C780045}" dt="2021-08-26T21:21:04.941" v="1427" actId="20577"/>
          <ac:spMkLst>
            <pc:docMk/>
            <pc:sldMk cId="489065844" sldId="265"/>
            <ac:spMk id="3" creationId="{0AD87CC8-88C6-4C1E-B713-C372BEFBC96F}"/>
          </ac:spMkLst>
        </pc:spChg>
      </pc:sldChg>
      <pc:sldChg chg="delSp modSp add del mod">
        <pc:chgData name="James Sparks" userId="9e34460d410d03ce" providerId="LiveId" clId="{12CD29EF-EAC6-4ED9-9ECB-3F5B9C780045}" dt="2021-09-06T20:43:18.458" v="4721" actId="2696"/>
        <pc:sldMkLst>
          <pc:docMk/>
          <pc:sldMk cId="1530595027" sldId="266"/>
        </pc:sldMkLst>
        <pc:spChg chg="del mod">
          <ac:chgData name="James Sparks" userId="9e34460d410d03ce" providerId="LiveId" clId="{12CD29EF-EAC6-4ED9-9ECB-3F5B9C780045}" dt="2021-08-26T21:29:13.540" v="1563" actId="478"/>
          <ac:spMkLst>
            <pc:docMk/>
            <pc:sldMk cId="1530595027" sldId="266"/>
            <ac:spMk id="2" creationId="{00000000-0000-0000-0000-000000000000}"/>
          </ac:spMkLst>
        </pc:spChg>
        <pc:spChg chg="mod">
          <ac:chgData name="James Sparks" userId="9e34460d410d03ce" providerId="LiveId" clId="{12CD29EF-EAC6-4ED9-9ECB-3F5B9C780045}" dt="2021-08-26T21:28:43.454" v="1495" actId="6549"/>
          <ac:spMkLst>
            <pc:docMk/>
            <pc:sldMk cId="1530595027" sldId="266"/>
            <ac:spMk id="18434" creationId="{00000000-0000-0000-0000-000000000000}"/>
          </ac:spMkLst>
        </pc:spChg>
        <pc:spChg chg="mod">
          <ac:chgData name="James Sparks" userId="9e34460d410d03ce" providerId="LiveId" clId="{12CD29EF-EAC6-4ED9-9ECB-3F5B9C780045}" dt="2021-08-26T21:44:05.079" v="1685" actId="1036"/>
          <ac:spMkLst>
            <pc:docMk/>
            <pc:sldMk cId="1530595027" sldId="266"/>
            <ac:spMk id="31747" creationId="{00000000-0000-0000-0000-000000000000}"/>
          </ac:spMkLst>
        </pc:spChg>
      </pc:sldChg>
      <pc:sldChg chg="addSp modSp new mod">
        <pc:chgData name="James Sparks" userId="9e34460d410d03ce" providerId="LiveId" clId="{12CD29EF-EAC6-4ED9-9ECB-3F5B9C780045}" dt="2021-08-26T21:44:11.063" v="1686" actId="20577"/>
        <pc:sldMkLst>
          <pc:docMk/>
          <pc:sldMk cId="3945937604" sldId="267"/>
        </pc:sldMkLst>
        <pc:spChg chg="mod">
          <ac:chgData name="James Sparks" userId="9e34460d410d03ce" providerId="LiveId" clId="{12CD29EF-EAC6-4ED9-9ECB-3F5B9C780045}" dt="2021-08-26T21:41:53.950" v="1622" actId="20577"/>
          <ac:spMkLst>
            <pc:docMk/>
            <pc:sldMk cId="3945937604" sldId="267"/>
            <ac:spMk id="2" creationId="{B2C9849C-8447-44B6-A098-EA8F352177DF}"/>
          </ac:spMkLst>
        </pc:spChg>
        <pc:spChg chg="add mod">
          <ac:chgData name="James Sparks" userId="9e34460d410d03ce" providerId="LiveId" clId="{12CD29EF-EAC6-4ED9-9ECB-3F5B9C780045}" dt="2021-08-26T21:44:11.063" v="1686" actId="20577"/>
          <ac:spMkLst>
            <pc:docMk/>
            <pc:sldMk cId="3945937604" sldId="267"/>
            <ac:spMk id="3" creationId="{9927D569-34AB-46B4-9244-E79502F060AC}"/>
          </ac:spMkLst>
        </pc:spChg>
      </pc:sldChg>
      <pc:sldChg chg="modSp add del mod">
        <pc:chgData name="James Sparks" userId="9e34460d410d03ce" providerId="LiveId" clId="{12CD29EF-EAC6-4ED9-9ECB-3F5B9C780045}" dt="2021-08-27T18:32:34.409" v="2807" actId="47"/>
        <pc:sldMkLst>
          <pc:docMk/>
          <pc:sldMk cId="1047125012" sldId="268"/>
        </pc:sldMkLst>
        <pc:spChg chg="mod">
          <ac:chgData name="James Sparks" userId="9e34460d410d03ce" providerId="LiveId" clId="{12CD29EF-EAC6-4ED9-9ECB-3F5B9C780045}" dt="2021-08-27T18:14:50.667" v="2649" actId="20577"/>
          <ac:spMkLst>
            <pc:docMk/>
            <pc:sldMk cId="1047125012" sldId="268"/>
            <ac:spMk id="3" creationId="{AADB0479-6BF1-4C3E-96C5-5CD84F579BDB}"/>
          </ac:spMkLst>
        </pc:spChg>
      </pc:sldChg>
      <pc:sldChg chg="modSp add del mod">
        <pc:chgData name="James Sparks" userId="9e34460d410d03ce" providerId="LiveId" clId="{12CD29EF-EAC6-4ED9-9ECB-3F5B9C780045}" dt="2021-08-27T18:32:34.409" v="2807" actId="47"/>
        <pc:sldMkLst>
          <pc:docMk/>
          <pc:sldMk cId="929740350" sldId="269"/>
        </pc:sldMkLst>
        <pc:spChg chg="mod">
          <ac:chgData name="James Sparks" userId="9e34460d410d03ce" providerId="LiveId" clId="{12CD29EF-EAC6-4ED9-9ECB-3F5B9C780045}" dt="2021-08-27T18:16:05.456" v="2666" actId="20577"/>
          <ac:spMkLst>
            <pc:docMk/>
            <pc:sldMk cId="929740350" sldId="269"/>
            <ac:spMk id="3" creationId="{AADB0479-6BF1-4C3E-96C5-5CD84F579BDB}"/>
          </ac:spMkLst>
        </pc:spChg>
      </pc:sldChg>
      <pc:sldChg chg="delSp modSp add mod">
        <pc:chgData name="James Sparks" userId="9e34460d410d03ce" providerId="LiveId" clId="{12CD29EF-EAC6-4ED9-9ECB-3F5B9C780045}" dt="2021-08-27T18:35:05.273" v="2810" actId="478"/>
        <pc:sldMkLst>
          <pc:docMk/>
          <pc:sldMk cId="1053363635" sldId="356"/>
        </pc:sldMkLst>
        <pc:spChg chg="del mod">
          <ac:chgData name="James Sparks" userId="9e34460d410d03ce" providerId="LiveId" clId="{12CD29EF-EAC6-4ED9-9ECB-3F5B9C780045}" dt="2021-08-27T18:35:05.273" v="2810" actId="478"/>
          <ac:spMkLst>
            <pc:docMk/>
            <pc:sldMk cId="1053363635" sldId="356"/>
            <ac:spMk id="4" creationId="{00000000-0000-0000-0000-000000000000}"/>
          </ac:spMkLst>
        </pc:spChg>
      </pc:sldChg>
      <pc:sldChg chg="modSp add mod">
        <pc:chgData name="James Sparks" userId="9e34460d410d03ce" providerId="LiveId" clId="{12CD29EF-EAC6-4ED9-9ECB-3F5B9C780045}" dt="2021-08-28T20:19:51.383" v="3986" actId="20577"/>
        <pc:sldMkLst>
          <pc:docMk/>
          <pc:sldMk cId="67528337" sldId="357"/>
        </pc:sldMkLst>
        <pc:spChg chg="mod">
          <ac:chgData name="James Sparks" userId="9e34460d410d03ce" providerId="LiveId" clId="{12CD29EF-EAC6-4ED9-9ECB-3F5B9C780045}" dt="2021-08-28T20:19:21.229" v="3980" actId="20577"/>
          <ac:spMkLst>
            <pc:docMk/>
            <pc:sldMk cId="67528337" sldId="357"/>
            <ac:spMk id="2" creationId="{2F0EF455-5DD1-456D-885C-13A1309A422E}"/>
          </ac:spMkLst>
        </pc:spChg>
        <pc:spChg chg="mod">
          <ac:chgData name="James Sparks" userId="9e34460d410d03ce" providerId="LiveId" clId="{12CD29EF-EAC6-4ED9-9ECB-3F5B9C780045}" dt="2021-08-28T20:19:51.383" v="3986" actId="20577"/>
          <ac:spMkLst>
            <pc:docMk/>
            <pc:sldMk cId="67528337" sldId="357"/>
            <ac:spMk id="3" creationId="{58E652E3-CD8C-462B-85BA-8D7E1CF62E4A}"/>
          </ac:spMkLst>
        </pc:spChg>
      </pc:sldChg>
      <pc:sldChg chg="addSp delSp modSp new del mod setBg">
        <pc:chgData name="James Sparks" userId="9e34460d410d03ce" providerId="LiveId" clId="{12CD29EF-EAC6-4ED9-9ECB-3F5B9C780045}" dt="2021-08-28T19:55:13.897" v="3900" actId="2696"/>
        <pc:sldMkLst>
          <pc:docMk/>
          <pc:sldMk cId="3768793294" sldId="357"/>
        </pc:sldMkLst>
        <pc:spChg chg="mod or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2" creationId="{11AE6CF3-8A15-4501-85A2-BF4D89EF0A70}"/>
          </ac:spMkLst>
        </pc:spChg>
        <pc:spChg chg="add mo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3" creationId="{1A5994B6-BAE9-4E4E-9BAB-2BEE8FEB4197}"/>
          </ac:spMkLst>
        </pc:spChg>
        <pc:spChg chg="add del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37" creationId="{DE91395A-2D18-4AF6-A0AC-AAA7189FED11}"/>
          </ac:spMkLst>
        </pc:spChg>
        <pc:spChg chg="add del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39" creationId="{A57352BE-A213-4040-BE8E-D4A925AD9DF8}"/>
          </ac:spMkLst>
        </pc:spChg>
        <pc:spChg chg="add del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41" creationId="{1A44C337-3893-4B29-A265-B1329150B6AA}"/>
          </ac:spMkLst>
        </pc:spChg>
        <pc:spChg chg="add del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71" creationId="{AA5CD610-ED7C-4CED-A9A1-174432C88AF8}"/>
          </ac:spMkLst>
        </pc:spChg>
        <pc:spChg chg="add del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73" creationId="{0C4379BF-8C7A-480A-BC36-DA55D92A9356}"/>
          </ac:spMkLst>
        </pc:spChg>
        <pc:spChg chg="ad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106" creationId="{DE91395A-2D18-4AF6-A0AC-AAA7189FED11}"/>
          </ac:spMkLst>
        </pc:spChg>
        <pc:spChg chg="ad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108" creationId="{A57352BE-A213-4040-BE8E-D4A925AD9DF8}"/>
          </ac:spMkLst>
        </pc:spChg>
        <pc:spChg chg="ad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110" creationId="{2B258D2B-6AC3-4B3A-A87C-FD7E6517826E}"/>
          </ac:spMkLst>
        </pc:spChg>
        <pc:spChg chg="add">
          <ac:chgData name="James Sparks" userId="9e34460d410d03ce" providerId="LiveId" clId="{12CD29EF-EAC6-4ED9-9ECB-3F5B9C780045}" dt="2021-08-28T19:54:19.688" v="3868" actId="26606"/>
          <ac:spMkLst>
            <pc:docMk/>
            <pc:sldMk cId="3768793294" sldId="357"/>
            <ac:spMk id="112" creationId="{8D55DD8B-9BF9-4B91-A22D-2D3F2AEFF189}"/>
          </ac:spMkLst>
        </pc:spChg>
        <pc:grpChg chg="add del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9" creationId="{7398C59F-5A18-487B-91D6-B955AACF2E50}"/>
          </ac:grpSpMkLst>
        </pc:grpChg>
        <pc:grpChg chg="add del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23" creationId="{520234FB-542E-4550-9C2F-1B56FD41A1CA}"/>
          </ac:grpSpMkLst>
        </pc:grpChg>
        <pc:grpChg chg="add del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43" creationId="{81E0B358-1267-4844-8B3D-B7A279B4175A}"/>
          </ac:grpSpMkLst>
        </pc:grpChg>
        <pc:grpChg chg="add del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57" creationId="{AF44CA9C-80E8-44E1-A79C-D6EBFC73BCA0}"/>
          </ac:grpSpMkLst>
        </pc:grpChg>
        <pc:grpChg chg="add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78" creationId="{7398C59F-5A18-487B-91D6-B955AACF2E50}"/>
          </ac:grpSpMkLst>
        </pc:grpChg>
        <pc:grpChg chg="add">
          <ac:chgData name="James Sparks" userId="9e34460d410d03ce" providerId="LiveId" clId="{12CD29EF-EAC6-4ED9-9ECB-3F5B9C780045}" dt="2021-08-28T19:54:19.688" v="3868" actId="26606"/>
          <ac:grpSpMkLst>
            <pc:docMk/>
            <pc:sldMk cId="3768793294" sldId="357"/>
            <ac:grpSpMk id="92" creationId="{520234FB-542E-4550-9C2F-1B56FD41A1CA}"/>
          </ac:grpSpMkLst>
        </pc:grpChg>
        <pc:picChg chg="add mod">
          <ac:chgData name="James Sparks" userId="9e34460d410d03ce" providerId="LiveId" clId="{12CD29EF-EAC6-4ED9-9ECB-3F5B9C780045}" dt="2021-08-28T19:54:19.688" v="3868" actId="26606"/>
          <ac:picMkLst>
            <pc:docMk/>
            <pc:sldMk cId="3768793294" sldId="357"/>
            <ac:picMk id="5" creationId="{4D0B09CF-5A5C-4D42-BA73-C685BE78457C}"/>
          </ac:picMkLst>
        </pc:picChg>
      </pc:sldChg>
    </pc:docChg>
  </pc:docChgLst>
  <pc:docChgLst>
    <pc:chgData name="James Sparks" userId="9e34460d410d03ce" providerId="LiveId" clId="{E2C31F8D-C555-4A09-BDF3-1E78653651A9}"/>
    <pc:docChg chg="undo redo custSel addSld delSld modSld">
      <pc:chgData name="James Sparks" userId="9e34460d410d03ce" providerId="LiveId" clId="{E2C31F8D-C555-4A09-BDF3-1E78653651A9}" dt="2022-12-09T21:44:48.014" v="817" actId="20577"/>
      <pc:docMkLst>
        <pc:docMk/>
      </pc:docMkLst>
      <pc:sldChg chg="modSp mod">
        <pc:chgData name="James Sparks" userId="9e34460d410d03ce" providerId="LiveId" clId="{E2C31F8D-C555-4A09-BDF3-1E78653651A9}" dt="2022-12-09T20:42:32.725" v="46" actId="255"/>
        <pc:sldMkLst>
          <pc:docMk/>
          <pc:sldMk cId="2885183305" sldId="1243"/>
        </pc:sldMkLst>
        <pc:spChg chg="mod">
          <ac:chgData name="James Sparks" userId="9e34460d410d03ce" providerId="LiveId" clId="{E2C31F8D-C555-4A09-BDF3-1E78653651A9}" dt="2022-12-09T20:42:32.725" v="46" actId="255"/>
          <ac:spMkLst>
            <pc:docMk/>
            <pc:sldMk cId="2885183305" sldId="1243"/>
            <ac:spMk id="3" creationId="{A7DA0A6A-4D0D-4484-8BBA-7575AFEE6F11}"/>
          </ac:spMkLst>
        </pc:spChg>
      </pc:sldChg>
      <pc:sldChg chg="addSp delSp modSp new mod setBg addAnim delAnim setClrOvrMap">
        <pc:chgData name="James Sparks" userId="9e34460d410d03ce" providerId="LiveId" clId="{E2C31F8D-C555-4A09-BDF3-1E78653651A9}" dt="2022-12-09T20:44:22.001" v="59"/>
        <pc:sldMkLst>
          <pc:docMk/>
          <pc:sldMk cId="2839248192" sldId="1244"/>
        </pc:sldMkLst>
        <pc:spChg chg="mod or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2" creationId="{9BF1CD8A-9F6F-FD33-7E51-658AFD437195}"/>
          </ac:spMkLst>
        </pc:spChg>
        <pc:spChg chg="del mod">
          <ac:chgData name="James Sparks" userId="9e34460d410d03ce" providerId="LiveId" clId="{E2C31F8D-C555-4A09-BDF3-1E78653651A9}" dt="2022-12-09T20:44:14.154" v="54" actId="478"/>
          <ac:spMkLst>
            <pc:docMk/>
            <pc:sldMk cId="2839248192" sldId="1244"/>
            <ac:spMk id="3" creationId="{A98EFC36-ADE7-1FF1-39A5-70688C47288F}"/>
          </ac:spMkLst>
        </pc:spChg>
        <pc:spChg chg="add del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" creationId="{1A44C337-3893-4B29-A265-B1329150B6AA}"/>
          </ac:spMkLst>
        </pc:spChg>
        <pc:spChg chg="add del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39" creationId="{AA5CD610-ED7C-4CED-A9A1-174432C88AF8}"/>
          </ac:spMkLst>
        </pc:spChg>
        <pc:spChg chg="add del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41" creationId="{0C4379BF-8C7A-480A-BC36-DA55D92A9356}"/>
          </ac:spMkLst>
        </pc:spChg>
        <pc:spChg chg="add del">
          <ac:chgData name="James Sparks" userId="9e34460d410d03ce" providerId="LiveId" clId="{E2C31F8D-C555-4A09-BDF3-1E78653651A9}" dt="2022-12-09T20:44:21.962" v="57" actId="26606"/>
          <ac:spMkLst>
            <pc:docMk/>
            <pc:sldMk cId="2839248192" sldId="1244"/>
            <ac:spMk id="74" creationId="{DE91395A-2D18-4AF6-A0AC-AAA7189FED11}"/>
          </ac:spMkLst>
        </pc:spChg>
        <pc:spChg chg="add del">
          <ac:chgData name="James Sparks" userId="9e34460d410d03ce" providerId="LiveId" clId="{E2C31F8D-C555-4A09-BDF3-1E78653651A9}" dt="2022-12-09T20:44:21.962" v="57" actId="26606"/>
          <ac:spMkLst>
            <pc:docMk/>
            <pc:sldMk cId="2839248192" sldId="1244"/>
            <ac:spMk id="76" creationId="{7BD08880-457D-4C62-A3B5-6A9B0878C7E9}"/>
          </ac:spMkLst>
        </pc:spChg>
        <pc:spChg chg="add del">
          <ac:chgData name="James Sparks" userId="9e34460d410d03ce" providerId="LiveId" clId="{E2C31F8D-C555-4A09-BDF3-1E78653651A9}" dt="2022-12-09T20:44:21.962" v="57" actId="26606"/>
          <ac:spMkLst>
            <pc:docMk/>
            <pc:sldMk cId="2839248192" sldId="1244"/>
            <ac:spMk id="78" creationId="{95FFA5E0-4C70-431D-A19D-18415F6C4009}"/>
          </ac:spMkLst>
        </pc:spChg>
        <pc:spChg chg="add del">
          <ac:chgData name="James Sparks" userId="9e34460d410d03ce" providerId="LiveId" clId="{E2C31F8D-C555-4A09-BDF3-1E78653651A9}" dt="2022-12-09T20:44:21.962" v="57" actId="26606"/>
          <ac:spMkLst>
            <pc:docMk/>
            <pc:sldMk cId="2839248192" sldId="1244"/>
            <ac:spMk id="80" creationId="{BBE55C11-4C41-45E4-A00F-83DEE6BB51A8}"/>
          </ac:spMkLst>
        </pc:spChg>
        <pc:spChg chg="ad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4" creationId="{30684D86-C9D1-40C3-A9B6-EC935C7312E3}"/>
          </ac:spMkLst>
        </pc:spChg>
        <pc:spChg chg="ad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6" creationId="{1EDF7896-F56A-49DA-90F3-F5CE8B9833AD}"/>
          </ac:spMkLst>
        </pc:spChg>
        <pc:spChg chg="ad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7" creationId="{DE91395A-2D18-4AF6-A0AC-AAA7189FED11}"/>
          </ac:spMkLst>
        </pc:spChg>
        <pc:spChg chg="ad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8" creationId="{7BD08880-457D-4C62-A3B5-6A9B0878C7E9}"/>
          </ac:spMkLst>
        </pc:spChg>
        <pc:spChg chg="add">
          <ac:chgData name="James Sparks" userId="9e34460d410d03ce" providerId="LiveId" clId="{E2C31F8D-C555-4A09-BDF3-1E78653651A9}" dt="2022-12-09T20:44:22" v="58" actId="26606"/>
          <ac:spMkLst>
            <pc:docMk/>
            <pc:sldMk cId="2839248192" sldId="1244"/>
            <ac:spMk id="99" creationId="{1FF9CEF5-A50D-4B8B-9852-D76F7037867E}"/>
          </ac:spMkLst>
        </pc:spChg>
        <pc:grpChg chg="add del">
          <ac:chgData name="James Sparks" userId="9e34460d410d03ce" providerId="LiveId" clId="{E2C31F8D-C555-4A09-BDF3-1E78653651A9}" dt="2022-12-09T20:44:22" v="58" actId="26606"/>
          <ac:grpSpMkLst>
            <pc:docMk/>
            <pc:sldMk cId="2839248192" sldId="1244"/>
            <ac:grpSpMk id="11" creationId="{81E0B358-1267-4844-8B3D-B7A279B4175A}"/>
          </ac:grpSpMkLst>
        </pc:grpChg>
        <pc:grpChg chg="add del">
          <ac:chgData name="James Sparks" userId="9e34460d410d03ce" providerId="LiveId" clId="{E2C31F8D-C555-4A09-BDF3-1E78653651A9}" dt="2022-12-09T20:44:22" v="58" actId="26606"/>
          <ac:grpSpMkLst>
            <pc:docMk/>
            <pc:sldMk cId="2839248192" sldId="1244"/>
            <ac:grpSpMk id="25" creationId="{AF44CA9C-80E8-44E1-A79C-D6EBFC73BCA0}"/>
          </ac:grpSpMkLst>
        </pc:grpChg>
        <pc:grpChg chg="add del">
          <ac:chgData name="James Sparks" userId="9e34460d410d03ce" providerId="LiveId" clId="{E2C31F8D-C555-4A09-BDF3-1E78653651A9}" dt="2022-12-09T20:44:21.962" v="57" actId="26606"/>
          <ac:grpSpMkLst>
            <pc:docMk/>
            <pc:sldMk cId="2839248192" sldId="1244"/>
            <ac:grpSpMk id="46" creationId="{7398C59F-5A18-487B-91D6-B955AACF2E50}"/>
          </ac:grpSpMkLst>
        </pc:grpChg>
        <pc:grpChg chg="add del">
          <ac:chgData name="James Sparks" userId="9e34460d410d03ce" providerId="LiveId" clId="{E2C31F8D-C555-4A09-BDF3-1E78653651A9}" dt="2022-12-09T20:44:21.962" v="57" actId="26606"/>
          <ac:grpSpMkLst>
            <pc:docMk/>
            <pc:sldMk cId="2839248192" sldId="1244"/>
            <ac:grpSpMk id="60" creationId="{520234FB-542E-4550-9C2F-1B56FD41A1CA}"/>
          </ac:grpSpMkLst>
        </pc:grpChg>
        <pc:grpChg chg="add">
          <ac:chgData name="James Sparks" userId="9e34460d410d03ce" providerId="LiveId" clId="{E2C31F8D-C555-4A09-BDF3-1E78653651A9}" dt="2022-12-09T20:44:22" v="58" actId="26606"/>
          <ac:grpSpMkLst>
            <pc:docMk/>
            <pc:sldMk cId="2839248192" sldId="1244"/>
            <ac:grpSpMk id="93" creationId="{7398C59F-5A18-487B-91D6-B955AACF2E50}"/>
          </ac:grpSpMkLst>
        </pc:grpChg>
        <pc:grpChg chg="add">
          <ac:chgData name="James Sparks" userId="9e34460d410d03ce" providerId="LiveId" clId="{E2C31F8D-C555-4A09-BDF3-1E78653651A9}" dt="2022-12-09T20:44:22" v="58" actId="26606"/>
          <ac:grpSpMkLst>
            <pc:docMk/>
            <pc:sldMk cId="2839248192" sldId="1244"/>
            <ac:grpSpMk id="95" creationId="{520234FB-542E-4550-9C2F-1B56FD41A1CA}"/>
          </ac:grpSpMkLst>
        </pc:grpChg>
        <pc:grpChg chg="add">
          <ac:chgData name="James Sparks" userId="9e34460d410d03ce" providerId="LiveId" clId="{E2C31F8D-C555-4A09-BDF3-1E78653651A9}" dt="2022-12-09T20:44:22" v="58" actId="26606"/>
          <ac:grpSpMkLst>
            <pc:docMk/>
            <pc:sldMk cId="2839248192" sldId="1244"/>
            <ac:grpSpMk id="100" creationId="{065753F1-EEE2-45ED-88A1-ECB4A495D0AD}"/>
          </ac:grpSpMkLst>
        </pc:grpChg>
        <pc:picChg chg="add mod">
          <ac:chgData name="James Sparks" userId="9e34460d410d03ce" providerId="LiveId" clId="{E2C31F8D-C555-4A09-BDF3-1E78653651A9}" dt="2022-12-09T20:44:22" v="58" actId="26606"/>
          <ac:picMkLst>
            <pc:docMk/>
            <pc:sldMk cId="2839248192" sldId="1244"/>
            <ac:picMk id="5" creationId="{5ABA976E-705A-6CA0-A1CF-23D2C006E97D}"/>
          </ac:picMkLst>
        </pc:picChg>
      </pc:sldChg>
      <pc:sldChg chg="modSp new mod">
        <pc:chgData name="James Sparks" userId="9e34460d410d03ce" providerId="LiveId" clId="{E2C31F8D-C555-4A09-BDF3-1E78653651A9}" dt="2022-12-09T20:55:13.376" v="323" actId="15"/>
        <pc:sldMkLst>
          <pc:docMk/>
          <pc:sldMk cId="1482182258" sldId="1245"/>
        </pc:sldMkLst>
        <pc:spChg chg="mod">
          <ac:chgData name="James Sparks" userId="9e34460d410d03ce" providerId="LiveId" clId="{E2C31F8D-C555-4A09-BDF3-1E78653651A9}" dt="2022-12-09T20:45:41.783" v="82" actId="20577"/>
          <ac:spMkLst>
            <pc:docMk/>
            <pc:sldMk cId="1482182258" sldId="1245"/>
            <ac:spMk id="2" creationId="{3A5D4BB0-F6D3-FCFA-ABE1-CB5032821595}"/>
          </ac:spMkLst>
        </pc:spChg>
        <pc:spChg chg="mod">
          <ac:chgData name="James Sparks" userId="9e34460d410d03ce" providerId="LiveId" clId="{E2C31F8D-C555-4A09-BDF3-1E78653651A9}" dt="2022-12-09T20:55:13.376" v="323" actId="15"/>
          <ac:spMkLst>
            <pc:docMk/>
            <pc:sldMk cId="1482182258" sldId="1245"/>
            <ac:spMk id="3" creationId="{9D021B9A-CBAF-6B19-8B51-EBF29981F722}"/>
          </ac:spMkLst>
        </pc:spChg>
      </pc:sldChg>
      <pc:sldChg chg="addSp delSp modSp new mod setBg">
        <pc:chgData name="James Sparks" userId="9e34460d410d03ce" providerId="LiveId" clId="{E2C31F8D-C555-4A09-BDF3-1E78653651A9}" dt="2022-12-09T21:06:07.293" v="605" actId="20577"/>
        <pc:sldMkLst>
          <pc:docMk/>
          <pc:sldMk cId="1493384537" sldId="1246"/>
        </pc:sldMkLst>
        <pc:spChg chg="mod">
          <ac:chgData name="James Sparks" userId="9e34460d410d03ce" providerId="LiveId" clId="{E2C31F8D-C555-4A09-BDF3-1E78653651A9}" dt="2022-12-09T21:05:35.938" v="528" actId="14100"/>
          <ac:spMkLst>
            <pc:docMk/>
            <pc:sldMk cId="1493384537" sldId="1246"/>
            <ac:spMk id="2" creationId="{49F6BC42-F28E-1FBB-EF91-CC6BC06268BE}"/>
          </ac:spMkLst>
        </pc:spChg>
        <pc:spChg chg="mod">
          <ac:chgData name="James Sparks" userId="9e34460d410d03ce" providerId="LiveId" clId="{E2C31F8D-C555-4A09-BDF3-1E78653651A9}" dt="2022-12-09T21:06:07.293" v="605" actId="20577"/>
          <ac:spMkLst>
            <pc:docMk/>
            <pc:sldMk cId="1493384537" sldId="1246"/>
            <ac:spMk id="3" creationId="{54A0F500-228F-2A73-E100-D499F5067405}"/>
          </ac:spMkLst>
        </pc:spChg>
        <pc:spChg chg="add del">
          <ac:chgData name="James Sparks" userId="9e34460d410d03ce" providerId="LiveId" clId="{E2C31F8D-C555-4A09-BDF3-1E78653651A9}" dt="2022-12-09T21:04:23.934" v="451" actId="26606"/>
          <ac:spMkLst>
            <pc:docMk/>
            <pc:sldMk cId="1493384537" sldId="1246"/>
            <ac:spMk id="10" creationId="{3F4C104D-5F30-4811-9376-566B26E4719A}"/>
          </ac:spMkLst>
        </pc:spChg>
        <pc:spChg chg="add del">
          <ac:chgData name="James Sparks" userId="9e34460d410d03ce" providerId="LiveId" clId="{E2C31F8D-C555-4A09-BDF3-1E78653651A9}" dt="2022-12-09T21:04:23.934" v="451" actId="26606"/>
          <ac:spMkLst>
            <pc:docMk/>
            <pc:sldMk cId="1493384537" sldId="1246"/>
            <ac:spMk id="12" creationId="{0815E34B-5D02-4E01-A936-E8E1C0AB6F12}"/>
          </ac:spMkLst>
        </pc:spChg>
        <pc:spChg chg="add del">
          <ac:chgData name="James Sparks" userId="9e34460d410d03ce" providerId="LiveId" clId="{E2C31F8D-C555-4A09-BDF3-1E78653651A9}" dt="2022-12-09T21:04:23.934" v="451" actId="26606"/>
          <ac:spMkLst>
            <pc:docMk/>
            <pc:sldMk cId="1493384537" sldId="1246"/>
            <ac:spMk id="14" creationId="{7DE3414B-B032-4710-A468-D3285E38C5FF}"/>
          </ac:spMkLst>
        </pc:spChg>
        <pc:picChg chg="add mod">
          <ac:chgData name="James Sparks" userId="9e34460d410d03ce" providerId="LiveId" clId="{E2C31F8D-C555-4A09-BDF3-1E78653651A9}" dt="2022-12-09T21:04:23.941" v="452" actId="26606"/>
          <ac:picMkLst>
            <pc:docMk/>
            <pc:sldMk cId="1493384537" sldId="1246"/>
            <ac:picMk id="5" creationId="{A8578F6F-DDBA-79FC-6246-9C41796F09E3}"/>
          </ac:picMkLst>
        </pc:picChg>
      </pc:sldChg>
      <pc:sldChg chg="addSp modSp new mod">
        <pc:chgData name="James Sparks" userId="9e34460d410d03ce" providerId="LiveId" clId="{E2C31F8D-C555-4A09-BDF3-1E78653651A9}" dt="2022-12-09T21:41:09.808" v="704" actId="1076"/>
        <pc:sldMkLst>
          <pc:docMk/>
          <pc:sldMk cId="3218454808" sldId="1247"/>
        </pc:sldMkLst>
        <pc:spChg chg="mod">
          <ac:chgData name="James Sparks" userId="9e34460d410d03ce" providerId="LiveId" clId="{E2C31F8D-C555-4A09-BDF3-1E78653651A9}" dt="2022-12-09T21:37:36.883" v="655" actId="20577"/>
          <ac:spMkLst>
            <pc:docMk/>
            <pc:sldMk cId="3218454808" sldId="1247"/>
            <ac:spMk id="2" creationId="{7E45593C-2008-4020-90C8-8F75CE2C6288}"/>
          </ac:spMkLst>
        </pc:spChg>
        <pc:spChg chg="mod">
          <ac:chgData name="James Sparks" userId="9e34460d410d03ce" providerId="LiveId" clId="{E2C31F8D-C555-4A09-BDF3-1E78653651A9}" dt="2022-12-09T21:38:36.846" v="701" actId="14"/>
          <ac:spMkLst>
            <pc:docMk/>
            <pc:sldMk cId="3218454808" sldId="1247"/>
            <ac:spMk id="3" creationId="{FF2D56D1-45AA-16CF-56F9-82E063214EF4}"/>
          </ac:spMkLst>
        </pc:spChg>
        <pc:picChg chg="add mod">
          <ac:chgData name="James Sparks" userId="9e34460d410d03ce" providerId="LiveId" clId="{E2C31F8D-C555-4A09-BDF3-1E78653651A9}" dt="2022-12-09T21:41:09.808" v="704" actId="1076"/>
          <ac:picMkLst>
            <pc:docMk/>
            <pc:sldMk cId="3218454808" sldId="1247"/>
            <ac:picMk id="5" creationId="{51AA9E79-794F-E0E1-D108-4EC7937C2305}"/>
          </ac:picMkLst>
        </pc:picChg>
      </pc:sldChg>
      <pc:sldChg chg="addSp delSp modSp add mod setBg">
        <pc:chgData name="James Sparks" userId="9e34460d410d03ce" providerId="LiveId" clId="{E2C31F8D-C555-4A09-BDF3-1E78653651A9}" dt="2022-12-09T21:44:48.014" v="817" actId="20577"/>
        <pc:sldMkLst>
          <pc:docMk/>
          <pc:sldMk cId="2952017826" sldId="1248"/>
        </pc:sldMkLst>
        <pc:spChg chg="mod">
          <ac:chgData name="James Sparks" userId="9e34460d410d03ce" providerId="LiveId" clId="{E2C31F8D-C555-4A09-BDF3-1E78653651A9}" dt="2022-12-09T21:41:32.478" v="706" actId="26606"/>
          <ac:spMkLst>
            <pc:docMk/>
            <pc:sldMk cId="2952017826" sldId="1248"/>
            <ac:spMk id="2" creationId="{7E45593C-2008-4020-90C8-8F75CE2C6288}"/>
          </ac:spMkLst>
        </pc:spChg>
        <pc:spChg chg="mod">
          <ac:chgData name="James Sparks" userId="9e34460d410d03ce" providerId="LiveId" clId="{E2C31F8D-C555-4A09-BDF3-1E78653651A9}" dt="2022-12-09T21:44:48.014" v="817" actId="20577"/>
          <ac:spMkLst>
            <pc:docMk/>
            <pc:sldMk cId="2952017826" sldId="1248"/>
            <ac:spMk id="3" creationId="{FF2D56D1-45AA-16CF-56F9-82E063214EF4}"/>
          </ac:spMkLst>
        </pc:spChg>
        <pc:spChg chg="add del">
          <ac:chgData name="James Sparks" userId="9e34460d410d03ce" providerId="LiveId" clId="{E2C31F8D-C555-4A09-BDF3-1E78653651A9}" dt="2022-12-09T21:42:40.787" v="756"/>
          <ac:spMkLst>
            <pc:docMk/>
            <pc:sldMk cId="2952017826" sldId="1248"/>
            <ac:spMk id="4" creationId="{F045E59C-F147-BBCA-11F1-2250274230DB}"/>
          </ac:spMkLst>
        </pc:spChg>
        <pc:spChg chg="add">
          <ac:chgData name="James Sparks" userId="9e34460d410d03ce" providerId="LiveId" clId="{E2C31F8D-C555-4A09-BDF3-1E78653651A9}" dt="2022-12-09T21:41:32.478" v="706" actId="26606"/>
          <ac:spMkLst>
            <pc:docMk/>
            <pc:sldMk cId="2952017826" sldId="1248"/>
            <ac:spMk id="10" creationId="{3F4C104D-5F30-4811-9376-566B26E4719A}"/>
          </ac:spMkLst>
        </pc:spChg>
        <pc:spChg chg="add">
          <ac:chgData name="James Sparks" userId="9e34460d410d03ce" providerId="LiveId" clId="{E2C31F8D-C555-4A09-BDF3-1E78653651A9}" dt="2022-12-09T21:41:32.478" v="706" actId="26606"/>
          <ac:spMkLst>
            <pc:docMk/>
            <pc:sldMk cId="2952017826" sldId="1248"/>
            <ac:spMk id="12" creationId="{0815E34B-5D02-4E01-A936-E8E1C0AB6F12}"/>
          </ac:spMkLst>
        </pc:spChg>
        <pc:spChg chg="add">
          <ac:chgData name="James Sparks" userId="9e34460d410d03ce" providerId="LiveId" clId="{E2C31F8D-C555-4A09-BDF3-1E78653651A9}" dt="2022-12-09T21:41:32.478" v="706" actId="26606"/>
          <ac:spMkLst>
            <pc:docMk/>
            <pc:sldMk cId="2952017826" sldId="1248"/>
            <ac:spMk id="14" creationId="{7DE3414B-B032-4710-A468-D3285E38C5FF}"/>
          </ac:spMkLst>
        </pc:spChg>
        <pc:picChg chg="mod">
          <ac:chgData name="James Sparks" userId="9e34460d410d03ce" providerId="LiveId" clId="{E2C31F8D-C555-4A09-BDF3-1E78653651A9}" dt="2022-12-09T21:41:48.237" v="711" actId="1076"/>
          <ac:picMkLst>
            <pc:docMk/>
            <pc:sldMk cId="2952017826" sldId="1248"/>
            <ac:picMk id="5" creationId="{51AA9E79-794F-E0E1-D108-4EC7937C2305}"/>
          </ac:picMkLst>
        </pc:picChg>
        <pc:picChg chg="add mod">
          <ac:chgData name="James Sparks" userId="9e34460d410d03ce" providerId="LiveId" clId="{E2C31F8D-C555-4A09-BDF3-1E78653651A9}" dt="2022-12-09T21:44:38.222" v="802" actId="1076"/>
          <ac:picMkLst>
            <pc:docMk/>
            <pc:sldMk cId="2952017826" sldId="1248"/>
            <ac:picMk id="7" creationId="{D6DE2CB6-048B-59EA-F7DF-E56DEE7372DD}"/>
          </ac:picMkLst>
        </pc:picChg>
      </pc:sldChg>
      <pc:sldChg chg="del">
        <pc:chgData name="James Sparks" userId="9e34460d410d03ce" providerId="LiveId" clId="{E2C31F8D-C555-4A09-BDF3-1E78653651A9}" dt="2022-12-09T20:43:49.698" v="47" actId="47"/>
        <pc:sldMkLst>
          <pc:docMk/>
          <pc:sldMk cId="2265888075" sldId="1283"/>
        </pc:sldMkLst>
      </pc:sldChg>
    </pc:docChg>
  </pc:docChgLst>
  <pc:docChgLst>
    <pc:chgData name="James Sparks" userId="9e34460d410d03ce" providerId="LiveId" clId="{F4F8D200-9465-4944-B788-4E58C02ED899}"/>
    <pc:docChg chg="undo custSel addSld delSld modSld">
      <pc:chgData name="James Sparks" userId="9e34460d410d03ce" providerId="LiveId" clId="{F4F8D200-9465-4944-B788-4E58C02ED899}" dt="2021-09-12T20:13:59.512" v="1765" actId="20577"/>
      <pc:docMkLst>
        <pc:docMk/>
      </pc:docMkLst>
      <pc:sldChg chg="del">
        <pc:chgData name="James Sparks" userId="9e34460d410d03ce" providerId="LiveId" clId="{F4F8D200-9465-4944-B788-4E58C02ED899}" dt="2021-09-06T20:52:31.626" v="0" actId="47"/>
        <pc:sldMkLst>
          <pc:docMk/>
          <pc:sldMk cId="611229755" sldId="257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767578014" sldId="259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2057362702" sldId="260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2127119268" sldId="261"/>
        </pc:sldMkLst>
      </pc:sldChg>
      <pc:sldChg chg="del">
        <pc:chgData name="James Sparks" userId="9e34460d410d03ce" providerId="LiveId" clId="{F4F8D200-9465-4944-B788-4E58C02ED899}" dt="2021-09-06T20:52:33.832" v="1" actId="47"/>
        <pc:sldMkLst>
          <pc:docMk/>
          <pc:sldMk cId="43661076" sldId="263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624888675" sldId="264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489065844" sldId="265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3945937604" sldId="267"/>
        </pc:sldMkLst>
      </pc:sldChg>
      <pc:sldChg chg="del">
        <pc:chgData name="James Sparks" userId="9e34460d410d03ce" providerId="LiveId" clId="{F4F8D200-9465-4944-B788-4E58C02ED899}" dt="2021-09-06T20:52:31.626" v="0" actId="47"/>
        <pc:sldMkLst>
          <pc:docMk/>
          <pc:sldMk cId="1053363635" sldId="356"/>
        </pc:sldMkLst>
      </pc:sldChg>
      <pc:sldChg chg="addSp delSp modSp del mod setBg setClrOvrMap">
        <pc:chgData name="James Sparks" userId="9e34460d410d03ce" providerId="LiveId" clId="{F4F8D200-9465-4944-B788-4E58C02ED899}" dt="2021-09-12T20:12:02.432" v="1699" actId="47"/>
        <pc:sldMkLst>
          <pc:docMk/>
          <pc:sldMk cId="67528337" sldId="357"/>
        </pc:sldMkLst>
        <pc:spChg chg="mod">
          <ac:chgData name="James Sparks" userId="9e34460d410d03ce" providerId="LiveId" clId="{F4F8D200-9465-4944-B788-4E58C02ED899}" dt="2021-09-12T19:34:12.805" v="1443" actId="26606"/>
          <ac:spMkLst>
            <pc:docMk/>
            <pc:sldMk cId="67528337" sldId="357"/>
            <ac:spMk id="2" creationId="{2F0EF455-5DD1-456D-885C-13A1309A422E}"/>
          </ac:spMkLst>
        </pc:spChg>
        <pc:spChg chg="mod">
          <ac:chgData name="James Sparks" userId="9e34460d410d03ce" providerId="LiveId" clId="{F4F8D200-9465-4944-B788-4E58C02ED899}" dt="2021-09-12T20:07:00.171" v="1566" actId="20577"/>
          <ac:spMkLst>
            <pc:docMk/>
            <pc:sldMk cId="67528337" sldId="357"/>
            <ac:spMk id="3" creationId="{58E652E3-CD8C-462B-85BA-8D7E1CF62E4A}"/>
          </ac:spMkLst>
        </pc:spChg>
        <pc:spChg chg="add">
          <ac:chgData name="James Sparks" userId="9e34460d410d03ce" providerId="LiveId" clId="{F4F8D200-9465-4944-B788-4E58C02ED899}" dt="2021-09-12T19:34:12.805" v="1443" actId="26606"/>
          <ac:spMkLst>
            <pc:docMk/>
            <pc:sldMk cId="67528337" sldId="357"/>
            <ac:spMk id="8" creationId="{5BE0789E-91A7-4246-978E-A17FE1BF952A}"/>
          </ac:spMkLst>
        </pc:spChg>
        <pc:spChg chg="add">
          <ac:chgData name="James Sparks" userId="9e34460d410d03ce" providerId="LiveId" clId="{F4F8D200-9465-4944-B788-4E58C02ED899}" dt="2021-09-12T19:34:12.805" v="1443" actId="26606"/>
          <ac:spMkLst>
            <pc:docMk/>
            <pc:sldMk cId="67528337" sldId="357"/>
            <ac:spMk id="24" creationId="{15EDA122-4530-45D2-A70A-B1A967AAE566}"/>
          </ac:spMkLst>
        </pc:spChg>
        <pc:spChg chg="add">
          <ac:chgData name="James Sparks" userId="9e34460d410d03ce" providerId="LiveId" clId="{F4F8D200-9465-4944-B788-4E58C02ED899}" dt="2021-09-12T19:34:12.805" v="1443" actId="26606"/>
          <ac:spMkLst>
            <pc:docMk/>
            <pc:sldMk cId="67528337" sldId="357"/>
            <ac:spMk id="26" creationId="{9782F52E-0F94-4BFC-9F89-B054DDEAB9EF}"/>
          </ac:spMkLst>
        </pc:spChg>
        <pc:grpChg chg="add">
          <ac:chgData name="James Sparks" userId="9e34460d410d03ce" providerId="LiveId" clId="{F4F8D200-9465-4944-B788-4E58C02ED899}" dt="2021-09-12T19:34:12.805" v="1443" actId="26606"/>
          <ac:grpSpMkLst>
            <pc:docMk/>
            <pc:sldMk cId="67528337" sldId="357"/>
            <ac:grpSpMk id="10" creationId="{3C6C0BD2-8B3C-4042-B4EE-5DB7665A3736}"/>
          </ac:grpSpMkLst>
        </pc:grpChg>
        <pc:picChg chg="del">
          <ac:chgData name="James Sparks" userId="9e34460d410d03ce" providerId="LiveId" clId="{F4F8D200-9465-4944-B788-4E58C02ED899}" dt="2021-09-12T19:34:08.531" v="1442" actId="478"/>
          <ac:picMkLst>
            <pc:docMk/>
            <pc:sldMk cId="67528337" sldId="357"/>
            <ac:picMk id="7" creationId="{2015EC45-C9F6-4399-B30D-BD993F83C8DE}"/>
          </ac:picMkLst>
        </pc:picChg>
      </pc:sldChg>
      <pc:sldChg chg="modSp new del mod">
        <pc:chgData name="James Sparks" userId="9e34460d410d03ce" providerId="LiveId" clId="{F4F8D200-9465-4944-B788-4E58C02ED899}" dt="2021-09-12T20:11:56.882" v="1698" actId="47"/>
        <pc:sldMkLst>
          <pc:docMk/>
          <pc:sldMk cId="2331105824" sldId="358"/>
        </pc:sldMkLst>
        <pc:spChg chg="mod">
          <ac:chgData name="James Sparks" userId="9e34460d410d03ce" providerId="LiveId" clId="{F4F8D200-9465-4944-B788-4E58C02ED899}" dt="2021-09-12T18:22:51.335" v="823" actId="1037"/>
          <ac:spMkLst>
            <pc:docMk/>
            <pc:sldMk cId="2331105824" sldId="358"/>
            <ac:spMk id="2" creationId="{C7B4B6F0-1774-476E-A3B4-0693C8D21A6E}"/>
          </ac:spMkLst>
        </pc:spChg>
        <pc:spChg chg="mod">
          <ac:chgData name="James Sparks" userId="9e34460d410d03ce" providerId="LiveId" clId="{F4F8D200-9465-4944-B788-4E58C02ED899}" dt="2021-09-12T18:23:27.535" v="827" actId="27636"/>
          <ac:spMkLst>
            <pc:docMk/>
            <pc:sldMk cId="2331105824" sldId="358"/>
            <ac:spMk id="3" creationId="{1F8C4AC4-EA45-484D-AFD2-A1906B7D798D}"/>
          </ac:spMkLst>
        </pc:spChg>
      </pc:sldChg>
      <pc:sldChg chg="modSp add mod">
        <pc:chgData name="James Sparks" userId="9e34460d410d03ce" providerId="LiveId" clId="{F4F8D200-9465-4944-B788-4E58C02ED899}" dt="2021-09-12T19:29:09.708" v="1326" actId="255"/>
        <pc:sldMkLst>
          <pc:docMk/>
          <pc:sldMk cId="2528933181" sldId="615"/>
        </pc:sldMkLst>
        <pc:spChg chg="mod">
          <ac:chgData name="James Sparks" userId="9e34460d410d03ce" providerId="LiveId" clId="{F4F8D200-9465-4944-B788-4E58C02ED899}" dt="2021-09-12T19:19:37.246" v="929" actId="6549"/>
          <ac:spMkLst>
            <pc:docMk/>
            <pc:sldMk cId="2528933181" sldId="615"/>
            <ac:spMk id="18434" creationId="{00000000-0000-0000-0000-000000000000}"/>
          </ac:spMkLst>
        </pc:spChg>
        <pc:spChg chg="mod">
          <ac:chgData name="James Sparks" userId="9e34460d410d03ce" providerId="LiveId" clId="{F4F8D200-9465-4944-B788-4E58C02ED899}" dt="2021-09-12T19:29:09.708" v="1326" actId="255"/>
          <ac:spMkLst>
            <pc:docMk/>
            <pc:sldMk cId="2528933181" sldId="615"/>
            <ac:spMk id="60420" creationId="{00000000-0000-0000-0000-000000000000}"/>
          </ac:spMkLst>
        </pc:spChg>
      </pc:sldChg>
      <pc:sldChg chg="add del">
        <pc:chgData name="James Sparks" userId="9e34460d410d03ce" providerId="LiveId" clId="{F4F8D200-9465-4944-B788-4E58C02ED899}" dt="2021-09-12T20:11:56.882" v="1698" actId="47"/>
        <pc:sldMkLst>
          <pc:docMk/>
          <pc:sldMk cId="2048760500" sldId="662"/>
        </pc:sldMkLst>
      </pc:sldChg>
      <pc:sldChg chg="addSp delSp modSp add del mod setBg setClrOvrMap delDesignElem">
        <pc:chgData name="James Sparks" userId="9e34460d410d03ce" providerId="LiveId" clId="{F4F8D200-9465-4944-B788-4E58C02ED899}" dt="2021-09-12T20:11:56.882" v="1698" actId="47"/>
        <pc:sldMkLst>
          <pc:docMk/>
          <pc:sldMk cId="1766356630" sldId="663"/>
        </pc:sldMkLst>
        <pc:spChg chg="mod">
          <ac:chgData name="James Sparks" userId="9e34460d410d03ce" providerId="LiveId" clId="{F4F8D200-9465-4944-B788-4E58C02ED899}" dt="2021-09-12T18:24:53.138" v="843" actId="26606"/>
          <ac:spMkLst>
            <pc:docMk/>
            <pc:sldMk cId="1766356630" sldId="663"/>
            <ac:spMk id="2" creationId="{1360C1C2-ECDC-400B-B214-3D8E635996D0}"/>
          </ac:spMkLst>
        </pc:spChg>
        <pc:spChg chg="mod ord">
          <ac:chgData name="James Sparks" userId="9e34460d410d03ce" providerId="LiveId" clId="{F4F8D200-9465-4944-B788-4E58C02ED899}" dt="2021-09-12T18:25:27.495" v="847" actId="255"/>
          <ac:spMkLst>
            <pc:docMk/>
            <pc:sldMk cId="1766356630" sldId="663"/>
            <ac:spMk id="3" creationId="{E1DA083A-72B2-4C6E-A48C-870C496CC98C}"/>
          </ac:spMkLst>
        </pc:spChg>
        <pc:spChg chg="mod">
          <ac:chgData name="James Sparks" userId="9e34460d410d03ce" providerId="LiveId" clId="{F4F8D200-9465-4944-B788-4E58C02ED899}" dt="2021-09-12T18:24:53.149" v="844" actId="26606"/>
          <ac:spMkLst>
            <pc:docMk/>
            <pc:sldMk cId="1766356630" sldId="663"/>
            <ac:spMk id="4" creationId="{FEEBB809-D753-47F5-922C-D6A625182CD5}"/>
          </ac:spMkLst>
        </pc:spChg>
        <pc:spChg chg="add del">
          <ac:chgData name="James Sparks" userId="9e34460d410d03ce" providerId="LiveId" clId="{F4F8D200-9465-4944-B788-4E58C02ED899}" dt="2021-09-12T18:24:32.549" v="832" actId="26606"/>
          <ac:spMkLst>
            <pc:docMk/>
            <pc:sldMk cId="1766356630" sldId="663"/>
            <ac:spMk id="71" creationId="{3F4C104D-5F30-4811-9376-566B26E4719A}"/>
          </ac:spMkLst>
        </pc:spChg>
        <pc:spChg chg="add del">
          <ac:chgData name="James Sparks" userId="9e34460d410d03ce" providerId="LiveId" clId="{F4F8D200-9465-4944-B788-4E58C02ED899}" dt="2021-09-12T18:24:32.549" v="832" actId="26606"/>
          <ac:spMkLst>
            <pc:docMk/>
            <pc:sldMk cId="1766356630" sldId="663"/>
            <ac:spMk id="73" creationId="{0815E34B-5D02-4E01-A936-E8E1C0AB6F12}"/>
          </ac:spMkLst>
        </pc:spChg>
        <pc:spChg chg="add del">
          <ac:chgData name="James Sparks" userId="9e34460d410d03ce" providerId="LiveId" clId="{F4F8D200-9465-4944-B788-4E58C02ED899}" dt="2021-09-12T18:24:32.549" v="832" actId="26606"/>
          <ac:spMkLst>
            <pc:docMk/>
            <pc:sldMk cId="1766356630" sldId="663"/>
            <ac:spMk id="75" creationId="{7DE3414B-B032-4710-A468-D3285E38C5FF}"/>
          </ac:spMkLst>
        </pc:spChg>
        <pc:spChg chg="add del">
          <ac:chgData name="James Sparks" userId="9e34460d410d03ce" providerId="LiveId" clId="{F4F8D200-9465-4944-B788-4E58C02ED899}" dt="2021-09-12T18:24:53.138" v="843" actId="26606"/>
          <ac:spMkLst>
            <pc:docMk/>
            <pc:sldMk cId="1766356630" sldId="663"/>
            <ac:spMk id="77" creationId="{44A5AAD1-9616-4E1C-B3AC-E5497A6A3C2A}"/>
          </ac:spMkLst>
        </pc:spChg>
        <pc:spChg chg="del">
          <ac:chgData name="James Sparks" userId="9e34460d410d03ce" providerId="LiveId" clId="{F4F8D200-9465-4944-B788-4E58C02ED899}" dt="2021-09-12T18:24:06.810" v="830"/>
          <ac:spMkLst>
            <pc:docMk/>
            <pc:sldMk cId="1766356630" sldId="663"/>
            <ac:spMk id="78" creationId="{7DE3414B-B032-4710-A468-D3285E38C5FF}"/>
          </ac:spMkLst>
        </pc:spChg>
        <pc:spChg chg="add del">
          <ac:chgData name="James Sparks" userId="9e34460d410d03ce" providerId="LiveId" clId="{F4F8D200-9465-4944-B788-4E58C02ED899}" dt="2021-09-12T18:24:35.852" v="835" actId="26606"/>
          <ac:spMkLst>
            <pc:docMk/>
            <pc:sldMk cId="1766356630" sldId="663"/>
            <ac:spMk id="2052" creationId="{1EDD21E1-BAF0-4314-AB31-82ECB8AC9EA9}"/>
          </ac:spMkLst>
        </pc:spChg>
        <pc:spChg chg="add del">
          <ac:chgData name="James Sparks" userId="9e34460d410d03ce" providerId="LiveId" clId="{F4F8D200-9465-4944-B788-4E58C02ED899}" dt="2021-09-12T18:24:35.852" v="835" actId="26606"/>
          <ac:spMkLst>
            <pc:docMk/>
            <pc:sldMk cId="1766356630" sldId="663"/>
            <ac:spMk id="2053" creationId="{FDC8619C-F25D-468E-95FA-2A2151D7DDD2}"/>
          </ac:spMkLst>
        </pc:spChg>
        <pc:spChg chg="add del">
          <ac:chgData name="James Sparks" userId="9e34460d410d03ce" providerId="LiveId" clId="{F4F8D200-9465-4944-B788-4E58C02ED899}" dt="2021-09-12T18:24:35.852" v="835" actId="26606"/>
          <ac:spMkLst>
            <pc:docMk/>
            <pc:sldMk cId="1766356630" sldId="663"/>
            <ac:spMk id="2054" creationId="{7D9439D6-DEAD-4CEB-A61B-BE3D64D1B598}"/>
          </ac:spMkLst>
        </pc:spChg>
        <pc:spChg chg="del">
          <ac:chgData name="James Sparks" userId="9e34460d410d03ce" providerId="LiveId" clId="{F4F8D200-9465-4944-B788-4E58C02ED899}" dt="2021-09-12T18:24:06.810" v="830"/>
          <ac:spMkLst>
            <pc:docMk/>
            <pc:sldMk cId="1766356630" sldId="663"/>
            <ac:spMk id="2055" creationId="{3F4C104D-5F30-4811-9376-566B26E4719A}"/>
          </ac:spMkLst>
        </pc:spChg>
        <pc:spChg chg="del">
          <ac:chgData name="James Sparks" userId="9e34460d410d03ce" providerId="LiveId" clId="{F4F8D200-9465-4944-B788-4E58C02ED899}" dt="2021-09-12T18:24:06.810" v="830"/>
          <ac:spMkLst>
            <pc:docMk/>
            <pc:sldMk cId="1766356630" sldId="663"/>
            <ac:spMk id="2056" creationId="{0815E34B-5D02-4E01-A936-E8E1C0AB6F12}"/>
          </ac:spMkLst>
        </pc:spChg>
        <pc:spChg chg="add del">
          <ac:chgData name="James Sparks" userId="9e34460d410d03ce" providerId="LiveId" clId="{F4F8D200-9465-4944-B788-4E58C02ED899}" dt="2021-09-12T18:24:42.130" v="841" actId="26606"/>
          <ac:spMkLst>
            <pc:docMk/>
            <pc:sldMk cId="1766356630" sldId="663"/>
            <ac:spMk id="2057" creationId="{763516C8-F227-4B77-9AA7-61B9A0B78253}"/>
          </ac:spMkLst>
        </pc:spChg>
        <pc:spChg chg="add del">
          <ac:chgData name="James Sparks" userId="9e34460d410d03ce" providerId="LiveId" clId="{F4F8D200-9465-4944-B788-4E58C02ED899}" dt="2021-09-12T18:24:42.130" v="841" actId="26606"/>
          <ac:spMkLst>
            <pc:docMk/>
            <pc:sldMk cId="1766356630" sldId="663"/>
            <ac:spMk id="2058" creationId="{D91B420C-C4C8-44DF-96B2-FBD1014646FE}"/>
          </ac:spMkLst>
        </pc:spChg>
        <pc:spChg chg="add del">
          <ac:chgData name="James Sparks" userId="9e34460d410d03ce" providerId="LiveId" clId="{F4F8D200-9465-4944-B788-4E58C02ED899}" dt="2021-09-12T18:24:42.130" v="841" actId="26606"/>
          <ac:spMkLst>
            <pc:docMk/>
            <pc:sldMk cId="1766356630" sldId="663"/>
            <ac:spMk id="2059" creationId="{070928B1-3E69-44AC-A1EE-B4E4270A7A51}"/>
          </ac:spMkLst>
        </pc:spChg>
        <pc:spChg chg="add del">
          <ac:chgData name="James Sparks" userId="9e34460d410d03ce" providerId="LiveId" clId="{F4F8D200-9465-4944-B788-4E58C02ED899}" dt="2021-09-12T18:24:53.138" v="843" actId="26606"/>
          <ac:spMkLst>
            <pc:docMk/>
            <pc:sldMk cId="1766356630" sldId="663"/>
            <ac:spMk id="2061" creationId="{37B5A23F-7276-435D-91DA-09104D77774D}"/>
          </ac:spMkLst>
        </pc:spChg>
        <pc:spChg chg="add del">
          <ac:chgData name="James Sparks" userId="9e34460d410d03ce" providerId="LiveId" clId="{F4F8D200-9465-4944-B788-4E58C02ED899}" dt="2021-09-12T18:24:53.138" v="843" actId="26606"/>
          <ac:spMkLst>
            <pc:docMk/>
            <pc:sldMk cId="1766356630" sldId="663"/>
            <ac:spMk id="2062" creationId="{2F3ECD7F-BF61-4CB1-AA15-464BB771E778}"/>
          </ac:spMkLst>
        </pc:spChg>
        <pc:spChg chg="add del">
          <ac:chgData name="James Sparks" userId="9e34460d410d03ce" providerId="LiveId" clId="{F4F8D200-9465-4944-B788-4E58C02ED899}" dt="2021-09-12T18:24:53.138" v="843" actId="26606"/>
          <ac:spMkLst>
            <pc:docMk/>
            <pc:sldMk cId="1766356630" sldId="663"/>
            <ac:spMk id="2063" creationId="{966F1B29-3A08-4DB7-9F92-4C09B3BCFF14}"/>
          </ac:spMkLst>
        </pc:spChg>
        <pc:spChg chg="add">
          <ac:chgData name="James Sparks" userId="9e34460d410d03ce" providerId="LiveId" clId="{F4F8D200-9465-4944-B788-4E58C02ED899}" dt="2021-09-12T18:24:53.149" v="844" actId="26606"/>
          <ac:spMkLst>
            <pc:docMk/>
            <pc:sldMk cId="1766356630" sldId="663"/>
            <ac:spMk id="2065" creationId="{3F4C104D-5F30-4811-9376-566B26E4719A}"/>
          </ac:spMkLst>
        </pc:spChg>
        <pc:spChg chg="add">
          <ac:chgData name="James Sparks" userId="9e34460d410d03ce" providerId="LiveId" clId="{F4F8D200-9465-4944-B788-4E58C02ED899}" dt="2021-09-12T18:24:53.149" v="844" actId="26606"/>
          <ac:spMkLst>
            <pc:docMk/>
            <pc:sldMk cId="1766356630" sldId="663"/>
            <ac:spMk id="2066" creationId="{0815E34B-5D02-4E01-A936-E8E1C0AB6F12}"/>
          </ac:spMkLst>
        </pc:spChg>
        <pc:spChg chg="add">
          <ac:chgData name="James Sparks" userId="9e34460d410d03ce" providerId="LiveId" clId="{F4F8D200-9465-4944-B788-4E58C02ED899}" dt="2021-09-12T18:24:53.149" v="844" actId="26606"/>
          <ac:spMkLst>
            <pc:docMk/>
            <pc:sldMk cId="1766356630" sldId="663"/>
            <ac:spMk id="2067" creationId="{7DE3414B-B032-4710-A468-D3285E38C5FF}"/>
          </ac:spMkLst>
        </pc:spChg>
        <pc:picChg chg="mod">
          <ac:chgData name="James Sparks" userId="9e34460d410d03ce" providerId="LiveId" clId="{F4F8D200-9465-4944-B788-4E58C02ED899}" dt="2021-09-12T18:24:53.138" v="843" actId="26606"/>
          <ac:picMkLst>
            <pc:docMk/>
            <pc:sldMk cId="1766356630" sldId="663"/>
            <ac:picMk id="2050" creationId="{6EACC29C-EEA3-48DE-9F17-023E0BD84668}"/>
          </ac:picMkLst>
        </pc:picChg>
      </pc:sldChg>
      <pc:sldChg chg="addSp delSp modSp add del mod setBg setClrOvrMap delDesignElem">
        <pc:chgData name="James Sparks" userId="9e34460d410d03ce" providerId="LiveId" clId="{F4F8D200-9465-4944-B788-4E58C02ED899}" dt="2021-09-12T20:11:56.882" v="1698" actId="47"/>
        <pc:sldMkLst>
          <pc:docMk/>
          <pc:sldMk cId="2336700253" sldId="1233"/>
        </pc:sldMkLst>
        <pc:spChg chg="mod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2" creationId="{08E2A30D-EC37-45F1-9895-C00276ECC1BD}"/>
          </ac:spMkLst>
        </pc:spChg>
        <pc:spChg chg="mod">
          <ac:chgData name="James Sparks" userId="9e34460d410d03ce" providerId="LiveId" clId="{F4F8D200-9465-4944-B788-4E58C02ED899}" dt="2021-09-12T19:01:55.504" v="864" actId="20577"/>
          <ac:spMkLst>
            <pc:docMk/>
            <pc:sldMk cId="2336700253" sldId="1233"/>
            <ac:spMk id="3" creationId="{6C1780D6-698E-4168-BB05-6D1BBCC4B490}"/>
          </ac:spMkLst>
        </pc:spChg>
        <pc:spChg chg="add del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8" creationId="{CD306B45-25EE-434D-ABA9-A27B79320CFF}"/>
          </ac:spMkLst>
        </pc:spChg>
        <pc:spChg chg="add del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10" creationId="{0A42F85E-4939-431E-8B4A-EC07C8E0AB65}"/>
          </ac:spMkLst>
        </pc:spChg>
        <pc:spChg chg="del">
          <ac:chgData name="James Sparks" userId="9e34460d410d03ce" providerId="LiveId" clId="{F4F8D200-9465-4944-B788-4E58C02ED899}" dt="2021-09-12T19:00:58.878" v="849"/>
          <ac:spMkLst>
            <pc:docMk/>
            <pc:sldMk cId="2336700253" sldId="1233"/>
            <ac:spMk id="26" creationId="{B219AE65-9B94-44EA-BEF3-EF4BFA169C81}"/>
          </ac:spMkLst>
        </pc:spChg>
        <pc:spChg chg="del">
          <ac:chgData name="James Sparks" userId="9e34460d410d03ce" providerId="LiveId" clId="{F4F8D200-9465-4944-B788-4E58C02ED899}" dt="2021-09-12T19:00:58.878" v="849"/>
          <ac:spMkLst>
            <pc:docMk/>
            <pc:sldMk cId="2336700253" sldId="1233"/>
            <ac:spMk id="27" creationId="{F0C81A57-9CD5-461B-8FFE-4A8CB6CFBE01}"/>
          </ac:spMkLst>
        </pc:spChg>
        <pc:spChg chg="add del">
          <ac:chgData name="James Sparks" userId="9e34460d410d03ce" providerId="LiveId" clId="{F4F8D200-9465-4944-B788-4E58C02ED899}" dt="2021-09-12T19:01:36.677" v="855" actId="26606"/>
          <ac:spMkLst>
            <pc:docMk/>
            <pc:sldMk cId="2336700253" sldId="1233"/>
            <ac:spMk id="30" creationId="{5BE0789E-91A7-4246-978E-A17FE1BF952A}"/>
          </ac:spMkLst>
        </pc:spChg>
        <pc:spChg chg="add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34" creationId="{179B5294-DA4E-4926-B14A-DD6E07A12F67}"/>
          </ac:spMkLst>
        </pc:spChg>
        <pc:spChg chg="add del">
          <ac:chgData name="James Sparks" userId="9e34460d410d03ce" providerId="LiveId" clId="{F4F8D200-9465-4944-B788-4E58C02ED899}" dt="2021-09-12T19:01:36.677" v="855" actId="26606"/>
          <ac:spMkLst>
            <pc:docMk/>
            <pc:sldMk cId="2336700253" sldId="1233"/>
            <ac:spMk id="46" creationId="{15EDA122-4530-45D2-A70A-B1A967AAE566}"/>
          </ac:spMkLst>
        </pc:spChg>
        <pc:spChg chg="add del">
          <ac:chgData name="James Sparks" userId="9e34460d410d03ce" providerId="LiveId" clId="{F4F8D200-9465-4944-B788-4E58C02ED899}" dt="2021-09-12T19:01:36.677" v="855" actId="26606"/>
          <ac:spMkLst>
            <pc:docMk/>
            <pc:sldMk cId="2336700253" sldId="1233"/>
            <ac:spMk id="48" creationId="{9782F52E-0F94-4BFC-9F89-B054DDEAB9EF}"/>
          </ac:spMkLst>
        </pc:spChg>
        <pc:spChg chg="add del">
          <ac:chgData name="James Sparks" userId="9e34460d410d03ce" providerId="LiveId" clId="{F4F8D200-9465-4944-B788-4E58C02ED899}" dt="2021-09-12T19:01:41.683" v="857" actId="26606"/>
          <ac:spMkLst>
            <pc:docMk/>
            <pc:sldMk cId="2336700253" sldId="1233"/>
            <ac:spMk id="50" creationId="{83030214-227F-42DB-9282-BBA6AF8D94A8}"/>
          </ac:spMkLst>
        </pc:spChg>
        <pc:spChg chg="add del">
          <ac:chgData name="James Sparks" userId="9e34460d410d03ce" providerId="LiveId" clId="{F4F8D200-9465-4944-B788-4E58C02ED899}" dt="2021-09-12T19:01:41.683" v="857" actId="26606"/>
          <ac:spMkLst>
            <pc:docMk/>
            <pc:sldMk cId="2336700253" sldId="1233"/>
            <ac:spMk id="51" creationId="{0D7A9289-BAD1-4A78-979F-A655C886DBF5}"/>
          </ac:spMkLst>
        </pc:spChg>
        <pc:spChg chg="add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53" creationId="{3A3C2D7E-3F2E-404E-9B30-CB12DC972D50}"/>
          </ac:spMkLst>
        </pc:spChg>
        <pc:spChg chg="add">
          <ac:chgData name="James Sparks" userId="9e34460d410d03ce" providerId="LiveId" clId="{F4F8D200-9465-4944-B788-4E58C02ED899}" dt="2021-09-12T19:01:41.692" v="858" actId="26606"/>
          <ac:spMkLst>
            <pc:docMk/>
            <pc:sldMk cId="2336700253" sldId="1233"/>
            <ac:spMk id="54" creationId="{F1F7FD00-BF97-4325-B7C2-E451F20840A7}"/>
          </ac:spMkLst>
        </pc:spChg>
        <pc:grpChg chg="add del">
          <ac:chgData name="James Sparks" userId="9e34460d410d03ce" providerId="LiveId" clId="{F4F8D200-9465-4944-B788-4E58C02ED899}" dt="2021-09-12T19:01:41.692" v="858" actId="26606"/>
          <ac:grpSpMkLst>
            <pc:docMk/>
            <pc:sldMk cId="2336700253" sldId="1233"/>
            <ac:grpSpMk id="14" creationId="{5D2B17EF-74EB-4C33-B2E2-8E727B2E7D68}"/>
          </ac:grpSpMkLst>
        </pc:grpChg>
        <pc:grpChg chg="del">
          <ac:chgData name="James Sparks" userId="9e34460d410d03ce" providerId="LiveId" clId="{F4F8D200-9465-4944-B788-4E58C02ED899}" dt="2021-09-12T19:00:58.878" v="849"/>
          <ac:grpSpMkLst>
            <pc:docMk/>
            <pc:sldMk cId="2336700253" sldId="1233"/>
            <ac:grpSpMk id="22" creationId="{3086C462-37F4-494D-8292-CCB95221CC1A}"/>
          </ac:grpSpMkLst>
        </pc:grpChg>
        <pc:grpChg chg="add del">
          <ac:chgData name="James Sparks" userId="9e34460d410d03ce" providerId="LiveId" clId="{F4F8D200-9465-4944-B788-4E58C02ED899}" dt="2021-09-12T19:01:36.677" v="855" actId="26606"/>
          <ac:grpSpMkLst>
            <pc:docMk/>
            <pc:sldMk cId="2336700253" sldId="1233"/>
            <ac:grpSpMk id="32" creationId="{3C6C0BD2-8B3C-4042-B4EE-5DB7665A3736}"/>
          </ac:grpSpMkLst>
        </pc:grpChg>
        <pc:cxnChg chg="add del">
          <ac:chgData name="James Sparks" userId="9e34460d410d03ce" providerId="LiveId" clId="{F4F8D200-9465-4944-B788-4E58C02ED899}" dt="2021-09-12T19:01:41.692" v="858" actId="26606"/>
          <ac:cxnSpMkLst>
            <pc:docMk/>
            <pc:sldMk cId="2336700253" sldId="1233"/>
            <ac:cxnSpMk id="12" creationId="{27EBB3F9-D6F7-4F6A-8843-9FEBA15E4969}"/>
          </ac:cxnSpMkLst>
        </pc:cxnChg>
      </pc:sldChg>
      <pc:sldChg chg="addSp delSp modSp new mod setBg">
        <pc:chgData name="James Sparks" userId="9e34460d410d03ce" providerId="LiveId" clId="{F4F8D200-9465-4944-B788-4E58C02ED899}" dt="2021-09-12T20:13:59.512" v="1765" actId="20577"/>
        <pc:sldMkLst>
          <pc:docMk/>
          <pc:sldMk cId="669545135" sldId="1234"/>
        </pc:sldMkLst>
        <pc:spChg chg="mod">
          <ac:chgData name="James Sparks" userId="9e34460d410d03ce" providerId="LiveId" clId="{F4F8D200-9465-4944-B788-4E58C02ED899}" dt="2021-09-12T20:09:53.103" v="1696" actId="26606"/>
          <ac:spMkLst>
            <pc:docMk/>
            <pc:sldMk cId="669545135" sldId="1234"/>
            <ac:spMk id="2" creationId="{570BFF5D-D824-4DA3-9E13-2E861AD6758C}"/>
          </ac:spMkLst>
        </pc:spChg>
        <pc:spChg chg="mod">
          <ac:chgData name="James Sparks" userId="9e34460d410d03ce" providerId="LiveId" clId="{F4F8D200-9465-4944-B788-4E58C02ED899}" dt="2021-09-12T20:13:59.512" v="1765" actId="20577"/>
          <ac:spMkLst>
            <pc:docMk/>
            <pc:sldMk cId="669545135" sldId="1234"/>
            <ac:spMk id="3" creationId="{A89A73FB-48FE-4759-BF57-5EAEFE8C6AF2}"/>
          </ac:spMkLst>
        </pc:spChg>
        <pc:spChg chg="add del">
          <ac:chgData name="James Sparks" userId="9e34460d410d03ce" providerId="LiveId" clId="{F4F8D200-9465-4944-B788-4E58C02ED899}" dt="2021-09-12T20:09:47.281" v="1694" actId="26606"/>
          <ac:spMkLst>
            <pc:docMk/>
            <pc:sldMk cId="669545135" sldId="1234"/>
            <ac:spMk id="8" creationId="{CD306B45-25EE-434D-ABA9-A27B79320CFF}"/>
          </ac:spMkLst>
        </pc:spChg>
        <pc:spChg chg="add del">
          <ac:chgData name="James Sparks" userId="9e34460d410d03ce" providerId="LiveId" clId="{F4F8D200-9465-4944-B788-4E58C02ED899}" dt="2021-09-12T20:09:47.281" v="1694" actId="26606"/>
          <ac:spMkLst>
            <pc:docMk/>
            <pc:sldMk cId="669545135" sldId="1234"/>
            <ac:spMk id="10" creationId="{0A42F85E-4939-431E-8B4A-EC07C8E0AB65}"/>
          </ac:spMkLst>
        </pc:spChg>
        <pc:spChg chg="add del">
          <ac:chgData name="James Sparks" userId="9e34460d410d03ce" providerId="LiveId" clId="{F4F8D200-9465-4944-B788-4E58C02ED899}" dt="2021-09-12T20:09:53.103" v="1696" actId="26606"/>
          <ac:spMkLst>
            <pc:docMk/>
            <pc:sldMk cId="669545135" sldId="1234"/>
            <ac:spMk id="28" creationId="{B16F0F56-7B4E-43DC-AA4A-7E1896ED1415}"/>
          </ac:spMkLst>
        </pc:spChg>
        <pc:spChg chg="add del">
          <ac:chgData name="James Sparks" userId="9e34460d410d03ce" providerId="LiveId" clId="{F4F8D200-9465-4944-B788-4E58C02ED899}" dt="2021-09-12T20:09:53.103" v="1696" actId="26606"/>
          <ac:spMkLst>
            <pc:docMk/>
            <pc:sldMk cId="669545135" sldId="1234"/>
            <ac:spMk id="29" creationId="{AEAAD1C9-1487-4C1B-8CA2-A565EA7B5BAF}"/>
          </ac:spMkLst>
        </pc:spChg>
        <pc:spChg chg="add del">
          <ac:chgData name="James Sparks" userId="9e34460d410d03ce" providerId="LiveId" clId="{F4F8D200-9465-4944-B788-4E58C02ED899}" dt="2021-09-12T20:09:53.103" v="1696" actId="26606"/>
          <ac:spMkLst>
            <pc:docMk/>
            <pc:sldMk cId="669545135" sldId="1234"/>
            <ac:spMk id="30" creationId="{1A5F4AA7-D436-4D3E-9311-E3CAACDFAD54}"/>
          </ac:spMkLst>
        </pc:spChg>
        <pc:spChg chg="add del">
          <ac:chgData name="James Sparks" userId="9e34460d410d03ce" providerId="LiveId" clId="{F4F8D200-9465-4944-B788-4E58C02ED899}" dt="2021-09-12T20:09:53.103" v="1696" actId="26606"/>
          <ac:spMkLst>
            <pc:docMk/>
            <pc:sldMk cId="669545135" sldId="1234"/>
            <ac:spMk id="31" creationId="{5C6FA62F-E948-4EBA-AE1A-47CBEE9FC547}"/>
          </ac:spMkLst>
        </pc:spChg>
        <pc:grpChg chg="add del">
          <ac:chgData name="James Sparks" userId="9e34460d410d03ce" providerId="LiveId" clId="{F4F8D200-9465-4944-B788-4E58C02ED899}" dt="2021-09-12T20:09:47.281" v="1694" actId="26606"/>
          <ac:grpSpMkLst>
            <pc:docMk/>
            <pc:sldMk cId="669545135" sldId="1234"/>
            <ac:grpSpMk id="14" creationId="{5D2B17EF-74EB-4C33-B2E2-8E727B2E7D68}"/>
          </ac:grpSpMkLst>
        </pc:grpChg>
        <pc:cxnChg chg="add del">
          <ac:chgData name="James Sparks" userId="9e34460d410d03ce" providerId="LiveId" clId="{F4F8D200-9465-4944-B788-4E58C02ED899}" dt="2021-09-12T20:09:47.281" v="1694" actId="26606"/>
          <ac:cxnSpMkLst>
            <pc:docMk/>
            <pc:sldMk cId="669545135" sldId="1234"/>
            <ac:cxnSpMk id="12" creationId="{27EBB3F9-D6F7-4F6A-8843-9FEBA15E4969}"/>
          </ac:cxnSpMkLst>
        </pc:cxnChg>
      </pc:sldChg>
      <pc:sldChg chg="addSp delSp modSp new mod setBg addAnim">
        <pc:chgData name="James Sparks" userId="9e34460d410d03ce" providerId="LiveId" clId="{F4F8D200-9465-4944-B788-4E58C02ED899}" dt="2021-09-12T20:09:53.719" v="1697" actId="26606"/>
        <pc:sldMkLst>
          <pc:docMk/>
          <pc:sldMk cId="3646618582" sldId="1235"/>
        </pc:sldMkLst>
        <pc:spChg chg="mod">
          <ac:chgData name="James Sparks" userId="9e34460d410d03ce" providerId="LiveId" clId="{F4F8D200-9465-4944-B788-4E58C02ED899}" dt="2021-09-12T20:09:16.407" v="1691" actId="20577"/>
          <ac:spMkLst>
            <pc:docMk/>
            <pc:sldMk cId="3646618582" sldId="1235"/>
            <ac:spMk id="2" creationId="{A83614C7-48FA-41CA-BA84-F428E72E9E80}"/>
          </ac:spMkLst>
        </pc:spChg>
        <pc:spChg chg="del mod">
          <ac:chgData name="James Sparks" userId="9e34460d410d03ce" providerId="LiveId" clId="{F4F8D200-9465-4944-B788-4E58C02ED899}" dt="2021-09-12T20:08:49.857" v="1679" actId="478"/>
          <ac:spMkLst>
            <pc:docMk/>
            <pc:sldMk cId="3646618582" sldId="1235"/>
            <ac:spMk id="3" creationId="{4B24EDBE-B0F0-4C04-95E3-645D8310E467}"/>
          </ac:spMkLst>
        </pc:spChg>
        <pc:spChg chg="add del">
          <ac:chgData name="James Sparks" userId="9e34460d410d03ce" providerId="LiveId" clId="{F4F8D200-9465-4944-B788-4E58C02ED899}" dt="2021-09-12T20:08:41.202" v="1675" actId="26606"/>
          <ac:spMkLst>
            <pc:docMk/>
            <pc:sldMk cId="3646618582" sldId="1235"/>
            <ac:spMk id="9" creationId="{1A44C337-3893-4B29-A265-B1329150B6AA}"/>
          </ac:spMkLst>
        </pc:spChg>
        <pc:spChg chg="add del">
          <ac:chgData name="James Sparks" userId="9e34460d410d03ce" providerId="LiveId" clId="{F4F8D200-9465-4944-B788-4E58C02ED899}" dt="2021-09-12T20:08:41.202" v="1675" actId="26606"/>
          <ac:spMkLst>
            <pc:docMk/>
            <pc:sldMk cId="3646618582" sldId="1235"/>
            <ac:spMk id="39" creationId="{AA5CD610-ED7C-4CED-A9A1-174432C88AF8}"/>
          </ac:spMkLst>
        </pc:spChg>
        <pc:spChg chg="add del">
          <ac:chgData name="James Sparks" userId="9e34460d410d03ce" providerId="LiveId" clId="{F4F8D200-9465-4944-B788-4E58C02ED899}" dt="2021-09-12T20:08:41.202" v="1675" actId="26606"/>
          <ac:spMkLst>
            <pc:docMk/>
            <pc:sldMk cId="3646618582" sldId="1235"/>
            <ac:spMk id="41" creationId="{0C4379BF-8C7A-480A-BC36-DA55D92A9356}"/>
          </ac:spMkLst>
        </pc:spChg>
        <pc:spChg chg="add del">
          <ac:chgData name="James Sparks" userId="9e34460d410d03ce" providerId="LiveId" clId="{F4F8D200-9465-4944-B788-4E58C02ED899}" dt="2021-09-12T20:08:43.388" v="1677" actId="26606"/>
          <ac:spMkLst>
            <pc:docMk/>
            <pc:sldMk cId="3646618582" sldId="1235"/>
            <ac:spMk id="43" creationId="{1A44C337-3893-4B29-A265-B1329150B6AA}"/>
          </ac:spMkLst>
        </pc:spChg>
        <pc:spChg chg="add del">
          <ac:chgData name="James Sparks" userId="9e34460d410d03ce" providerId="LiveId" clId="{F4F8D200-9465-4944-B788-4E58C02ED899}" dt="2021-09-12T20:08:43.388" v="1677" actId="26606"/>
          <ac:spMkLst>
            <pc:docMk/>
            <pc:sldMk cId="3646618582" sldId="1235"/>
            <ac:spMk id="46" creationId="{AA5CD610-ED7C-4CED-A9A1-174432C88AF8}"/>
          </ac:spMkLst>
        </pc:spChg>
        <pc:spChg chg="add del">
          <ac:chgData name="James Sparks" userId="9e34460d410d03ce" providerId="LiveId" clId="{F4F8D200-9465-4944-B788-4E58C02ED899}" dt="2021-09-12T20:08:43.388" v="1677" actId="26606"/>
          <ac:spMkLst>
            <pc:docMk/>
            <pc:sldMk cId="3646618582" sldId="1235"/>
            <ac:spMk id="47" creationId="{0C4379BF-8C7A-480A-BC36-DA55D92A9356}"/>
          </ac:spMkLst>
        </pc:spChg>
        <pc:spChg chg="add del">
          <ac:chgData name="James Sparks" userId="9e34460d410d03ce" providerId="LiveId" clId="{F4F8D200-9465-4944-B788-4E58C02ED899}" dt="2021-09-12T20:08:56.555" v="1680" actId="26606"/>
          <ac:spMkLst>
            <pc:docMk/>
            <pc:sldMk cId="3646618582" sldId="1235"/>
            <ac:spMk id="50" creationId="{1A44C337-3893-4B29-A265-B1329150B6AA}"/>
          </ac:spMkLst>
        </pc:spChg>
        <pc:spChg chg="add del">
          <ac:chgData name="James Sparks" userId="9e34460d410d03ce" providerId="LiveId" clId="{F4F8D200-9465-4944-B788-4E58C02ED899}" dt="2021-09-12T20:08:56.555" v="1680" actId="26606"/>
          <ac:spMkLst>
            <pc:docMk/>
            <pc:sldMk cId="3646618582" sldId="1235"/>
            <ac:spMk id="53" creationId="{AA5CD610-ED7C-4CED-A9A1-174432C88AF8}"/>
          </ac:spMkLst>
        </pc:spChg>
        <pc:spChg chg="add del">
          <ac:chgData name="James Sparks" userId="9e34460d410d03ce" providerId="LiveId" clId="{F4F8D200-9465-4944-B788-4E58C02ED899}" dt="2021-09-12T20:08:56.555" v="1680" actId="26606"/>
          <ac:spMkLst>
            <pc:docMk/>
            <pc:sldMk cId="3646618582" sldId="1235"/>
            <ac:spMk id="54" creationId="{0C4379BF-8C7A-480A-BC36-DA55D92A9356}"/>
          </ac:spMkLst>
        </pc:spChg>
        <pc:spChg chg="add del">
          <ac:chgData name="James Sparks" userId="9e34460d410d03ce" providerId="LiveId" clId="{F4F8D200-9465-4944-B788-4E58C02ED899}" dt="2021-09-12T20:09:53.719" v="1697" actId="26606"/>
          <ac:spMkLst>
            <pc:docMk/>
            <pc:sldMk cId="3646618582" sldId="1235"/>
            <ac:spMk id="88" creationId="{DE91395A-2D18-4AF6-A0AC-AAA7189FED11}"/>
          </ac:spMkLst>
        </pc:spChg>
        <pc:spChg chg="add del">
          <ac:chgData name="James Sparks" userId="9e34460d410d03ce" providerId="LiveId" clId="{F4F8D200-9465-4944-B788-4E58C02ED899}" dt="2021-09-12T20:09:53.719" v="1697" actId="26606"/>
          <ac:spMkLst>
            <pc:docMk/>
            <pc:sldMk cId="3646618582" sldId="1235"/>
            <ac:spMk id="90" creationId="{7BD08880-457D-4C62-A3B5-6A9B0878C7E9}"/>
          </ac:spMkLst>
        </pc:spChg>
        <pc:spChg chg="add del">
          <ac:chgData name="James Sparks" userId="9e34460d410d03ce" providerId="LiveId" clId="{F4F8D200-9465-4944-B788-4E58C02ED899}" dt="2021-09-12T20:09:53.719" v="1697" actId="26606"/>
          <ac:spMkLst>
            <pc:docMk/>
            <pc:sldMk cId="3646618582" sldId="1235"/>
            <ac:spMk id="123" creationId="{DE91395A-2D18-4AF6-A0AC-AAA7189FED11}"/>
          </ac:spMkLst>
        </pc:spChg>
        <pc:spChg chg="add del">
          <ac:chgData name="James Sparks" userId="9e34460d410d03ce" providerId="LiveId" clId="{F4F8D200-9465-4944-B788-4E58C02ED899}" dt="2021-09-12T20:09:53.719" v="1697" actId="26606"/>
          <ac:spMkLst>
            <pc:docMk/>
            <pc:sldMk cId="3646618582" sldId="1235"/>
            <ac:spMk id="125" creationId="{7BD08880-457D-4C62-A3B5-6A9B0878C7E9}"/>
          </ac:spMkLst>
        </pc:spChg>
        <pc:grpChg chg="add del">
          <ac:chgData name="James Sparks" userId="9e34460d410d03ce" providerId="LiveId" clId="{F4F8D200-9465-4944-B788-4E58C02ED899}" dt="2021-09-12T20:08:41.202" v="1675" actId="26606"/>
          <ac:grpSpMkLst>
            <pc:docMk/>
            <pc:sldMk cId="3646618582" sldId="1235"/>
            <ac:grpSpMk id="11" creationId="{81E0B358-1267-4844-8B3D-B7A279B4175A}"/>
          </ac:grpSpMkLst>
        </pc:grpChg>
        <pc:grpChg chg="add del">
          <ac:chgData name="James Sparks" userId="9e34460d410d03ce" providerId="LiveId" clId="{F4F8D200-9465-4944-B788-4E58C02ED899}" dt="2021-09-12T20:08:41.202" v="1675" actId="26606"/>
          <ac:grpSpMkLst>
            <pc:docMk/>
            <pc:sldMk cId="3646618582" sldId="1235"/>
            <ac:grpSpMk id="25" creationId="{AF44CA9C-80E8-44E1-A79C-D6EBFC73BCA0}"/>
          </ac:grpSpMkLst>
        </pc:grpChg>
        <pc:grpChg chg="add del">
          <ac:chgData name="James Sparks" userId="9e34460d410d03ce" providerId="LiveId" clId="{F4F8D200-9465-4944-B788-4E58C02ED899}" dt="2021-09-12T20:08:43.388" v="1677" actId="26606"/>
          <ac:grpSpMkLst>
            <pc:docMk/>
            <pc:sldMk cId="3646618582" sldId="1235"/>
            <ac:grpSpMk id="44" creationId="{81E0B358-1267-4844-8B3D-B7A279B4175A}"/>
          </ac:grpSpMkLst>
        </pc:grpChg>
        <pc:grpChg chg="add del">
          <ac:chgData name="James Sparks" userId="9e34460d410d03ce" providerId="LiveId" clId="{F4F8D200-9465-4944-B788-4E58C02ED899}" dt="2021-09-12T20:08:43.388" v="1677" actId="26606"/>
          <ac:grpSpMkLst>
            <pc:docMk/>
            <pc:sldMk cId="3646618582" sldId="1235"/>
            <ac:grpSpMk id="45" creationId="{AF44CA9C-80E8-44E1-A79C-D6EBFC73BCA0}"/>
          </ac:grpSpMkLst>
        </pc:grpChg>
        <pc:grpChg chg="add del">
          <ac:chgData name="James Sparks" userId="9e34460d410d03ce" providerId="LiveId" clId="{F4F8D200-9465-4944-B788-4E58C02ED899}" dt="2021-09-12T20:08:56.555" v="1680" actId="26606"/>
          <ac:grpSpMkLst>
            <pc:docMk/>
            <pc:sldMk cId="3646618582" sldId="1235"/>
            <ac:grpSpMk id="51" creationId="{81E0B358-1267-4844-8B3D-B7A279B4175A}"/>
          </ac:grpSpMkLst>
        </pc:grpChg>
        <pc:grpChg chg="add del">
          <ac:chgData name="James Sparks" userId="9e34460d410d03ce" providerId="LiveId" clId="{F4F8D200-9465-4944-B788-4E58C02ED899}" dt="2021-09-12T20:08:56.555" v="1680" actId="26606"/>
          <ac:grpSpMkLst>
            <pc:docMk/>
            <pc:sldMk cId="3646618582" sldId="1235"/>
            <ac:grpSpMk id="52" creationId="{AF44CA9C-80E8-44E1-A79C-D6EBFC73BCA0}"/>
          </ac:grpSpMkLst>
        </pc:grpChg>
        <pc:grpChg chg="add del">
          <ac:chgData name="James Sparks" userId="9e34460d410d03ce" providerId="LiveId" clId="{F4F8D200-9465-4944-B788-4E58C02ED899}" dt="2021-09-12T20:09:53.719" v="1697" actId="26606"/>
          <ac:grpSpMkLst>
            <pc:docMk/>
            <pc:sldMk cId="3646618582" sldId="1235"/>
            <ac:grpSpMk id="60" creationId="{7398C59F-5A18-487B-91D6-B955AACF2E50}"/>
          </ac:grpSpMkLst>
        </pc:grpChg>
        <pc:grpChg chg="add del">
          <ac:chgData name="James Sparks" userId="9e34460d410d03ce" providerId="LiveId" clId="{F4F8D200-9465-4944-B788-4E58C02ED899}" dt="2021-09-12T20:09:53.719" v="1697" actId="26606"/>
          <ac:grpSpMkLst>
            <pc:docMk/>
            <pc:sldMk cId="3646618582" sldId="1235"/>
            <ac:grpSpMk id="74" creationId="{520234FB-542E-4550-9C2F-1B56FD41A1CA}"/>
          </ac:grpSpMkLst>
        </pc:grpChg>
        <pc:grpChg chg="add del">
          <ac:chgData name="James Sparks" userId="9e34460d410d03ce" providerId="LiveId" clId="{F4F8D200-9465-4944-B788-4E58C02ED899}" dt="2021-09-12T20:09:53.719" v="1697" actId="26606"/>
          <ac:grpSpMkLst>
            <pc:docMk/>
            <pc:sldMk cId="3646618582" sldId="1235"/>
            <ac:grpSpMk id="95" creationId="{7398C59F-5A18-487B-91D6-B955AACF2E50}"/>
          </ac:grpSpMkLst>
        </pc:grpChg>
        <pc:grpChg chg="add del">
          <ac:chgData name="James Sparks" userId="9e34460d410d03ce" providerId="LiveId" clId="{F4F8D200-9465-4944-B788-4E58C02ED899}" dt="2021-09-12T20:09:53.719" v="1697" actId="26606"/>
          <ac:grpSpMkLst>
            <pc:docMk/>
            <pc:sldMk cId="3646618582" sldId="1235"/>
            <ac:grpSpMk id="109" creationId="{520234FB-542E-4550-9C2F-1B56FD41A1CA}"/>
          </ac:grpSpMkLst>
        </pc:grpChg>
        <pc:picChg chg="add del">
          <ac:chgData name="James Sparks" userId="9e34460d410d03ce" providerId="LiveId" clId="{F4F8D200-9465-4944-B788-4E58C02ED899}" dt="2021-09-12T20:08:41.202" v="1675" actId="26606"/>
          <ac:picMkLst>
            <pc:docMk/>
            <pc:sldMk cId="3646618582" sldId="1235"/>
            <ac:picMk id="5" creationId="{F9704112-C204-4651-86D2-43DE69E7E351}"/>
          </ac:picMkLst>
        </pc:picChg>
        <pc:picChg chg="add del">
          <ac:chgData name="James Sparks" userId="9e34460d410d03ce" providerId="LiveId" clId="{F4F8D200-9465-4944-B788-4E58C02ED899}" dt="2021-09-12T20:08:43.388" v="1677" actId="26606"/>
          <ac:picMkLst>
            <pc:docMk/>
            <pc:sldMk cId="3646618582" sldId="1235"/>
            <ac:picMk id="48" creationId="{C7B24EC3-FFF6-45F3-A324-5223D1AA0802}"/>
          </ac:picMkLst>
        </pc:picChg>
        <pc:picChg chg="add mod">
          <ac:chgData name="James Sparks" userId="9e34460d410d03ce" providerId="LiveId" clId="{F4F8D200-9465-4944-B788-4E58C02ED899}" dt="2021-09-12T20:08:56.555" v="1680" actId="26606"/>
          <ac:picMkLst>
            <pc:docMk/>
            <pc:sldMk cId="3646618582" sldId="1235"/>
            <ac:picMk id="55" creationId="{F9704112-C204-4651-86D2-43DE69E7E351}"/>
          </ac:picMkLst>
        </pc:picChg>
      </pc:sldChg>
    </pc:docChg>
  </pc:docChgLst>
  <pc:docChgLst>
    <pc:chgData name="James Sparks" userId="9e34460d410d03ce" providerId="LiveId" clId="{83A2F8F1-CCC3-4938-A659-2A510B95EEBD}"/>
    <pc:docChg chg="modSld">
      <pc:chgData name="James Sparks" userId="9e34460d410d03ce" providerId="LiveId" clId="{83A2F8F1-CCC3-4938-A659-2A510B95EEBD}" dt="2021-11-15T18:32:06.707" v="2" actId="6549"/>
      <pc:docMkLst>
        <pc:docMk/>
      </pc:docMkLst>
      <pc:sldChg chg="modSp mod">
        <pc:chgData name="James Sparks" userId="9e34460d410d03ce" providerId="LiveId" clId="{83A2F8F1-CCC3-4938-A659-2A510B95EEBD}" dt="2021-11-15T18:31:02.482" v="0" actId="6549"/>
        <pc:sldMkLst>
          <pc:docMk/>
          <pc:sldMk cId="2885183305" sldId="1243"/>
        </pc:sldMkLst>
        <pc:spChg chg="mod">
          <ac:chgData name="James Sparks" userId="9e34460d410d03ce" providerId="LiveId" clId="{83A2F8F1-CCC3-4938-A659-2A510B95EEBD}" dt="2021-11-15T18:31:02.482" v="0" actId="6549"/>
          <ac:spMkLst>
            <pc:docMk/>
            <pc:sldMk cId="2885183305" sldId="1243"/>
            <ac:spMk id="3" creationId="{A7DA0A6A-4D0D-4484-8BBA-7575AFEE6F11}"/>
          </ac:spMkLst>
        </pc:spChg>
      </pc:sldChg>
      <pc:sldChg chg="modSp mod">
        <pc:chgData name="James Sparks" userId="9e34460d410d03ce" providerId="LiveId" clId="{83A2F8F1-CCC3-4938-A659-2A510B95EEBD}" dt="2021-11-15T18:32:06.707" v="2" actId="6549"/>
        <pc:sldMkLst>
          <pc:docMk/>
          <pc:sldMk cId="3508264203" sldId="1276"/>
        </pc:sldMkLst>
        <pc:spChg chg="mod">
          <ac:chgData name="James Sparks" userId="9e34460d410d03ce" providerId="LiveId" clId="{83A2F8F1-CCC3-4938-A659-2A510B95EEBD}" dt="2021-11-15T18:32:06.707" v="2" actId="6549"/>
          <ac:spMkLst>
            <pc:docMk/>
            <pc:sldMk cId="3508264203" sldId="1276"/>
            <ac:spMk id="3" creationId="{1200DA36-E7BB-4AA6-ABF2-11D9FA11B4C3}"/>
          </ac:spMkLst>
        </pc:spChg>
      </pc:sldChg>
    </pc:docChg>
  </pc:docChgLst>
  <pc:docChgLst>
    <pc:chgData name="James Sparks" userId="9e34460d410d03ce" providerId="LiveId" clId="{790A82A6-80A6-4686-91E9-0FFA92ED88DA}"/>
    <pc:docChg chg="undo redo custSel addSld modSld">
      <pc:chgData name="James Sparks" userId="9e34460d410d03ce" providerId="LiveId" clId="{790A82A6-80A6-4686-91E9-0FFA92ED88DA}" dt="2021-08-19T20:55:28.634" v="4094" actId="20577"/>
      <pc:docMkLst>
        <pc:docMk/>
      </pc:docMkLst>
      <pc:sldChg chg="addSp delSp modSp mod setBg setClrOvrMap">
        <pc:chgData name="James Sparks" userId="9e34460d410d03ce" providerId="LiveId" clId="{790A82A6-80A6-4686-91E9-0FFA92ED88DA}" dt="2021-08-19T20:30:17.835" v="3952" actId="14"/>
        <pc:sldMkLst>
          <pc:docMk/>
          <pc:sldMk cId="611229755" sldId="257"/>
        </pc:sldMkLst>
        <pc:spChg chg="mod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2" creationId="{2F0EF455-5DD1-456D-885C-13A1309A422E}"/>
          </ac:spMkLst>
        </pc:spChg>
        <pc:spChg chg="mod">
          <ac:chgData name="James Sparks" userId="9e34460d410d03ce" providerId="LiveId" clId="{790A82A6-80A6-4686-91E9-0FFA92ED88DA}" dt="2021-08-19T20:30:17.835" v="3952" actId="14"/>
          <ac:spMkLst>
            <pc:docMk/>
            <pc:sldMk cId="611229755" sldId="257"/>
            <ac:spMk id="3" creationId="{58E652E3-CD8C-462B-85BA-8D7E1CF62E4A}"/>
          </ac:spMkLst>
        </pc:spChg>
        <pc:spChg chg="add del">
          <ac:chgData name="James Sparks" userId="9e34460d410d03ce" providerId="LiveId" clId="{790A82A6-80A6-4686-91E9-0FFA92ED88DA}" dt="2021-08-19T20:27:14.096" v="3916" actId="26606"/>
          <ac:spMkLst>
            <pc:docMk/>
            <pc:sldMk cId="611229755" sldId="257"/>
            <ac:spMk id="5" creationId="{81B8C4F6-C3AC-4C94-8EC7-E4F7B7E9CDB6}"/>
          </ac:spMkLst>
        </pc:spChg>
        <pc:spChg chg="add del">
          <ac:chgData name="James Sparks" userId="9e34460d410d03ce" providerId="LiveId" clId="{790A82A6-80A6-4686-91E9-0FFA92ED88DA}" dt="2021-08-19T20:27:14.096" v="3916" actId="26606"/>
          <ac:spMkLst>
            <pc:docMk/>
            <pc:sldMk cId="611229755" sldId="257"/>
            <ac:spMk id="8" creationId="{0A46F010-D160-4609-8979-FFD8C1EA6C43}"/>
          </ac:spMkLst>
        </pc:spChg>
        <pc:spChg chg="add del">
          <ac:chgData name="James Sparks" userId="9e34460d410d03ce" providerId="LiveId" clId="{790A82A6-80A6-4686-91E9-0FFA92ED88DA}" dt="2021-08-19T20:27:14.096" v="3916" actId="26606"/>
          <ac:spMkLst>
            <pc:docMk/>
            <pc:sldMk cId="611229755" sldId="257"/>
            <ac:spMk id="40" creationId="{91328346-8BAD-4616-B50B-5CFDA5648D6A}"/>
          </ac:spMkLst>
        </pc:spChg>
        <pc:spChg chg="add del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45" creationId="{83030214-227F-42DB-9282-BBA6AF8D94A8}"/>
          </ac:spMkLst>
        </pc:spChg>
        <pc:spChg chg="add del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47" creationId="{0D7A9289-BAD1-4A78-979F-A655C886DBF5}"/>
          </ac:spMkLst>
        </pc:spChg>
        <pc:spChg chg="add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52" creationId="{5BE0789E-91A7-4246-978E-A17FE1BF952A}"/>
          </ac:spMkLst>
        </pc:spChg>
        <pc:spChg chg="add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68" creationId="{15EDA122-4530-45D2-A70A-B1A967AAE566}"/>
          </ac:spMkLst>
        </pc:spChg>
        <pc:spChg chg="add">
          <ac:chgData name="James Sparks" userId="9e34460d410d03ce" providerId="LiveId" clId="{790A82A6-80A6-4686-91E9-0FFA92ED88DA}" dt="2021-08-19T20:27:35.727" v="3921" actId="26606"/>
          <ac:spMkLst>
            <pc:docMk/>
            <pc:sldMk cId="611229755" sldId="257"/>
            <ac:spMk id="70" creationId="{9782F52E-0F94-4BFC-9F89-B054DDEAB9EF}"/>
          </ac:spMkLst>
        </pc:spChg>
        <pc:grpChg chg="add del">
          <ac:chgData name="James Sparks" userId="9e34460d410d03ce" providerId="LiveId" clId="{790A82A6-80A6-4686-91E9-0FFA92ED88DA}" dt="2021-08-19T20:27:14.096" v="3916" actId="26606"/>
          <ac:grpSpMkLst>
            <pc:docMk/>
            <pc:sldMk cId="611229755" sldId="257"/>
            <ac:grpSpMk id="6" creationId="{0B789310-9859-4942-98C8-3D2F12AAAE73}"/>
          </ac:grpSpMkLst>
        </pc:grpChg>
        <pc:grpChg chg="add del">
          <ac:chgData name="James Sparks" userId="9e34460d410d03ce" providerId="LiveId" clId="{790A82A6-80A6-4686-91E9-0FFA92ED88DA}" dt="2021-08-19T20:27:14.096" v="3916" actId="26606"/>
          <ac:grpSpMkLst>
            <pc:docMk/>
            <pc:sldMk cId="611229755" sldId="257"/>
            <ac:grpSpMk id="26" creationId="{6F1CEC7A-E419-4950-AA57-B00546C29CAF}"/>
          </ac:grpSpMkLst>
        </pc:grpChg>
        <pc:grpChg chg="add">
          <ac:chgData name="James Sparks" userId="9e34460d410d03ce" providerId="LiveId" clId="{790A82A6-80A6-4686-91E9-0FFA92ED88DA}" dt="2021-08-19T20:27:35.727" v="3921" actId="26606"/>
          <ac:grpSpMkLst>
            <pc:docMk/>
            <pc:sldMk cId="611229755" sldId="257"/>
            <ac:grpSpMk id="54" creationId="{3C6C0BD2-8B3C-4042-B4EE-5DB7665A3736}"/>
          </ac:grpSpMkLst>
        </pc:grpChg>
        <pc:picChg chg="del">
          <ac:chgData name="James Sparks" userId="9e34460d410d03ce" providerId="LiveId" clId="{790A82A6-80A6-4686-91E9-0FFA92ED88DA}" dt="2021-08-18T17:43:17.727" v="1491" actId="478"/>
          <ac:picMkLst>
            <pc:docMk/>
            <pc:sldMk cId="611229755" sldId="257"/>
            <ac:picMk id="7" creationId="{2015EC45-C9F6-4399-B30D-BD993F83C8DE}"/>
          </ac:picMkLst>
        </pc:picChg>
      </pc:sldChg>
      <pc:sldChg chg="modSp">
        <pc:chgData name="James Sparks" userId="9e34460d410d03ce" providerId="LiveId" clId="{790A82A6-80A6-4686-91E9-0FFA92ED88DA}" dt="2021-08-17T20:07:39.726" v="9" actId="20577"/>
        <pc:sldMkLst>
          <pc:docMk/>
          <pc:sldMk cId="2202919088" sldId="258"/>
        </pc:sldMkLst>
        <pc:spChg chg="mod">
          <ac:chgData name="James Sparks" userId="9e34460d410d03ce" providerId="LiveId" clId="{790A82A6-80A6-4686-91E9-0FFA92ED88DA}" dt="2021-08-17T20:07:39.726" v="9" actId="20577"/>
          <ac:spMkLst>
            <pc:docMk/>
            <pc:sldMk cId="2202919088" sldId="258"/>
            <ac:spMk id="2" creationId="{ED661072-47B5-4880-B5F7-7F122F491572}"/>
          </ac:spMkLst>
        </pc:spChg>
      </pc:sldChg>
      <pc:sldChg chg="modSp new mod">
        <pc:chgData name="James Sparks" userId="9e34460d410d03ce" providerId="LiveId" clId="{790A82A6-80A6-4686-91E9-0FFA92ED88DA}" dt="2021-08-18T20:39:38.567" v="2695" actId="20577"/>
        <pc:sldMkLst>
          <pc:docMk/>
          <pc:sldMk cId="767578014" sldId="259"/>
        </pc:sldMkLst>
        <pc:spChg chg="mod">
          <ac:chgData name="James Sparks" userId="9e34460d410d03ce" providerId="LiveId" clId="{790A82A6-80A6-4686-91E9-0FFA92ED88DA}" dt="2021-08-17T20:09:21.632" v="25" actId="20577"/>
          <ac:spMkLst>
            <pc:docMk/>
            <pc:sldMk cId="767578014" sldId="259"/>
            <ac:spMk id="2" creationId="{3EBCB227-963D-4428-A660-8D521B97F1A6}"/>
          </ac:spMkLst>
        </pc:spChg>
        <pc:spChg chg="mod">
          <ac:chgData name="James Sparks" userId="9e34460d410d03ce" providerId="LiveId" clId="{790A82A6-80A6-4686-91E9-0FFA92ED88DA}" dt="2021-08-18T20:39:38.567" v="2695" actId="20577"/>
          <ac:spMkLst>
            <pc:docMk/>
            <pc:sldMk cId="767578014" sldId="259"/>
            <ac:spMk id="3" creationId="{DCBF58CC-E1E7-45D6-B15B-4F24EA3BFB8A}"/>
          </ac:spMkLst>
        </pc:spChg>
      </pc:sldChg>
      <pc:sldChg chg="addSp delSp modSp new mod setBg setClrOvrMap">
        <pc:chgData name="James Sparks" userId="9e34460d410d03ce" providerId="LiveId" clId="{790A82A6-80A6-4686-91E9-0FFA92ED88DA}" dt="2021-08-19T20:55:28.634" v="4094" actId="20577"/>
        <pc:sldMkLst>
          <pc:docMk/>
          <pc:sldMk cId="2057362702" sldId="260"/>
        </pc:sldMkLst>
        <pc:spChg chg="mod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2" creationId="{5BF6DF3E-6E5D-4758-B9DE-18D0332622E8}"/>
          </ac:spMkLst>
        </pc:spChg>
        <pc:spChg chg="add del mod">
          <ac:chgData name="James Sparks" userId="9e34460d410d03ce" providerId="LiveId" clId="{790A82A6-80A6-4686-91E9-0FFA92ED88DA}" dt="2021-08-18T18:25:06.489" v="2056" actId="26606"/>
          <ac:spMkLst>
            <pc:docMk/>
            <pc:sldMk cId="2057362702" sldId="260"/>
            <ac:spMk id="3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4:01.056" v="2036" actId="26606"/>
          <ac:spMkLst>
            <pc:docMk/>
            <pc:sldMk cId="2057362702" sldId="260"/>
            <ac:spMk id="8" creationId="{CD306B45-25EE-434D-ABA9-A27B79320CFF}"/>
          </ac:spMkLst>
        </pc:spChg>
        <pc:spChg chg="add del">
          <ac:chgData name="James Sparks" userId="9e34460d410d03ce" providerId="LiveId" clId="{790A82A6-80A6-4686-91E9-0FFA92ED88DA}" dt="2021-08-18T18:23:50.541" v="2033" actId="26606"/>
          <ac:spMkLst>
            <pc:docMk/>
            <pc:sldMk cId="2057362702" sldId="260"/>
            <ac:spMk id="9" creationId="{F966DD2F-FBF5-41CE-A3F4-565352D95DC3}"/>
          </ac:spMkLst>
        </pc:spChg>
        <pc:spChg chg="add del">
          <ac:chgData name="James Sparks" userId="9e34460d410d03ce" providerId="LiveId" clId="{790A82A6-80A6-4686-91E9-0FFA92ED88DA}" dt="2021-08-18T18:24:01.056" v="2036" actId="26606"/>
          <ac:spMkLst>
            <pc:docMk/>
            <pc:sldMk cId="2057362702" sldId="260"/>
            <ac:spMk id="10" creationId="{0A42F85E-4939-431E-8B4A-EC07C8E0AB65}"/>
          </ac:spMkLst>
        </pc:spChg>
        <pc:spChg chg="add del">
          <ac:chgData name="James Sparks" userId="9e34460d410d03ce" providerId="LiveId" clId="{790A82A6-80A6-4686-91E9-0FFA92ED88DA}" dt="2021-08-18T18:23:50.541" v="2033" actId="26606"/>
          <ac:spMkLst>
            <pc:docMk/>
            <pc:sldMk cId="2057362702" sldId="260"/>
            <ac:spMk id="11" creationId="{F46FCE2B-F2D2-466E-B0AA-8E341DB4981E}"/>
          </ac:spMkLst>
        </pc:spChg>
        <pc:spChg chg="add del">
          <ac:chgData name="James Sparks" userId="9e34460d410d03ce" providerId="LiveId" clId="{790A82A6-80A6-4686-91E9-0FFA92ED88DA}" dt="2021-08-18T18:23:50.541" v="2033" actId="26606"/>
          <ac:spMkLst>
            <pc:docMk/>
            <pc:sldMk cId="2057362702" sldId="260"/>
            <ac:spMk id="13" creationId="{2BD31C98-199A-4722-A1A5-4393A43E740B}"/>
          </ac:spMkLst>
        </pc:spChg>
        <pc:spChg chg="add del">
          <ac:chgData name="James Sparks" userId="9e34460d410d03ce" providerId="LiveId" clId="{790A82A6-80A6-4686-91E9-0FFA92ED88DA}" dt="2021-08-18T18:25:04.466" v="2053" actId="26606"/>
          <ac:spMkLst>
            <pc:docMk/>
            <pc:sldMk cId="2057362702" sldId="260"/>
            <ac:spMk id="24" creationId="{15EDA122-4530-45D2-A70A-B1A967AAE566}"/>
          </ac:spMkLst>
        </pc:spChg>
        <pc:spChg chg="add del">
          <ac:chgData name="James Sparks" userId="9e34460d410d03ce" providerId="LiveId" clId="{790A82A6-80A6-4686-91E9-0FFA92ED88DA}" dt="2021-08-18T18:25:04.466" v="2053" actId="26606"/>
          <ac:spMkLst>
            <pc:docMk/>
            <pc:sldMk cId="2057362702" sldId="260"/>
            <ac:spMk id="26" creationId="{9782F52E-0F94-4BFC-9F89-B054DDEAB9EF}"/>
          </ac:spMkLst>
        </pc:spChg>
        <pc:spChg chg="add del mod">
          <ac:chgData name="James Sparks" userId="9e34460d410d03ce" providerId="LiveId" clId="{790A82A6-80A6-4686-91E9-0FFA92ED88DA}" dt="2021-08-18T18:24:01.056" v="2036" actId="26606"/>
          <ac:spMkLst>
            <pc:docMk/>
            <pc:sldMk cId="2057362702" sldId="260"/>
            <ac:spMk id="27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4:31.287" v="2039" actId="26606"/>
          <ac:spMkLst>
            <pc:docMk/>
            <pc:sldMk cId="2057362702" sldId="260"/>
            <ac:spMk id="29" creationId="{19FE08D8-CEA0-461E-870A-02CD15D9B9D2}"/>
          </ac:spMkLst>
        </pc:spChg>
        <pc:spChg chg="add del">
          <ac:chgData name="James Sparks" userId="9e34460d410d03ce" providerId="LiveId" clId="{790A82A6-80A6-4686-91E9-0FFA92ED88DA}" dt="2021-08-18T18:24:31.287" v="2039" actId="26606"/>
          <ac:spMkLst>
            <pc:docMk/>
            <pc:sldMk cId="2057362702" sldId="260"/>
            <ac:spMk id="30" creationId="{2B982904-A46E-41DF-BA98-61E2300C7DCB}"/>
          </ac:spMkLst>
        </pc:spChg>
        <pc:spChg chg="add del">
          <ac:chgData name="James Sparks" userId="9e34460d410d03ce" providerId="LiveId" clId="{790A82A6-80A6-4686-91E9-0FFA92ED88DA}" dt="2021-08-18T18:24:31.287" v="2039" actId="26606"/>
          <ac:spMkLst>
            <pc:docMk/>
            <pc:sldMk cId="2057362702" sldId="260"/>
            <ac:spMk id="31" creationId="{27018161-547E-48F7-A0D9-272C9EA5B379}"/>
          </ac:spMkLst>
        </pc:spChg>
        <pc:spChg chg="add del mod">
          <ac:chgData name="James Sparks" userId="9e34460d410d03ce" providerId="LiveId" clId="{790A82A6-80A6-4686-91E9-0FFA92ED88DA}" dt="2021-08-18T18:24:31.287" v="2039" actId="26606"/>
          <ac:spMkLst>
            <pc:docMk/>
            <pc:sldMk cId="2057362702" sldId="260"/>
            <ac:spMk id="32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4:35.375" v="2041" actId="26606"/>
          <ac:spMkLst>
            <pc:docMk/>
            <pc:sldMk cId="2057362702" sldId="260"/>
            <ac:spMk id="34" creationId="{83030214-227F-42DB-9282-BBA6AF8D94A8}"/>
          </ac:spMkLst>
        </pc:spChg>
        <pc:spChg chg="add del">
          <ac:chgData name="James Sparks" userId="9e34460d410d03ce" providerId="LiveId" clId="{790A82A6-80A6-4686-91E9-0FFA92ED88DA}" dt="2021-08-18T18:24:35.375" v="2041" actId="26606"/>
          <ac:spMkLst>
            <pc:docMk/>
            <pc:sldMk cId="2057362702" sldId="260"/>
            <ac:spMk id="35" creationId="{0D7A9289-BAD1-4A78-979F-A655C886DBF5}"/>
          </ac:spMkLst>
        </pc:spChg>
        <pc:spChg chg="add del">
          <ac:chgData name="James Sparks" userId="9e34460d410d03ce" providerId="LiveId" clId="{790A82A6-80A6-4686-91E9-0FFA92ED88DA}" dt="2021-08-18T18:24:35.375" v="2041" actId="26606"/>
          <ac:spMkLst>
            <pc:docMk/>
            <pc:sldMk cId="2057362702" sldId="260"/>
            <ac:spMk id="36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4:45.671" v="2046" actId="26606"/>
          <ac:spMkLst>
            <pc:docMk/>
            <pc:sldMk cId="2057362702" sldId="260"/>
            <ac:spMk id="40" creationId="{3A3C2D7E-3F2E-404E-9B30-CB12DC972D50}"/>
          </ac:spMkLst>
        </pc:spChg>
        <pc:spChg chg="add del">
          <ac:chgData name="James Sparks" userId="9e34460d410d03ce" providerId="LiveId" clId="{790A82A6-80A6-4686-91E9-0FFA92ED88DA}" dt="2021-08-18T18:24:45.671" v="2046" actId="26606"/>
          <ac:spMkLst>
            <pc:docMk/>
            <pc:sldMk cId="2057362702" sldId="260"/>
            <ac:spMk id="41" creationId="{F1F7FD00-BF97-4325-B7C2-E451F20840A7}"/>
          </ac:spMkLst>
        </pc:spChg>
        <pc:spChg chg="add del">
          <ac:chgData name="James Sparks" userId="9e34460d410d03ce" providerId="LiveId" clId="{790A82A6-80A6-4686-91E9-0FFA92ED88DA}" dt="2021-08-18T18:24:45.671" v="2046" actId="26606"/>
          <ac:spMkLst>
            <pc:docMk/>
            <pc:sldMk cId="2057362702" sldId="260"/>
            <ac:spMk id="42" creationId="{179B5294-DA4E-4926-B14A-DD6E07A12F67}"/>
          </ac:spMkLst>
        </pc:spChg>
        <pc:spChg chg="add del mod">
          <ac:chgData name="James Sparks" userId="9e34460d410d03ce" providerId="LiveId" clId="{790A82A6-80A6-4686-91E9-0FFA92ED88DA}" dt="2021-08-18T18:24:45.671" v="2046" actId="26606"/>
          <ac:spMkLst>
            <pc:docMk/>
            <pc:sldMk cId="2057362702" sldId="260"/>
            <ac:spMk id="43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5:04.466" v="2053" actId="26606"/>
          <ac:spMkLst>
            <pc:docMk/>
            <pc:sldMk cId="2057362702" sldId="260"/>
            <ac:spMk id="49" creationId="{5BE0789E-91A7-4246-978E-A17FE1BF952A}"/>
          </ac:spMkLst>
        </pc:spChg>
        <pc:spChg chg="add del mod">
          <ac:chgData name="James Sparks" userId="9e34460d410d03ce" providerId="LiveId" clId="{790A82A6-80A6-4686-91E9-0FFA92ED88DA}" dt="2021-08-18T18:25:04.466" v="2053" actId="26606"/>
          <ac:spMkLst>
            <pc:docMk/>
            <pc:sldMk cId="2057362702" sldId="260"/>
            <ac:spMk id="55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8T18:25:06.477" v="2055" actId="26606"/>
          <ac:spMkLst>
            <pc:docMk/>
            <pc:sldMk cId="2057362702" sldId="260"/>
            <ac:spMk id="57" creationId="{66AFD431-09B7-42CA-BF39-9FE5DBE53797}"/>
          </ac:spMkLst>
        </pc:spChg>
        <pc:spChg chg="add del">
          <ac:chgData name="James Sparks" userId="9e34460d410d03ce" providerId="LiveId" clId="{790A82A6-80A6-4686-91E9-0FFA92ED88DA}" dt="2021-08-18T18:25:06.477" v="2055" actId="26606"/>
          <ac:spMkLst>
            <pc:docMk/>
            <pc:sldMk cId="2057362702" sldId="260"/>
            <ac:spMk id="63" creationId="{E7D63BAB-D0DB-4F66-92F9-4D2E0A2E5A47}"/>
          </ac:spMkLst>
        </pc:spChg>
        <pc:spChg chg="add del">
          <ac:chgData name="James Sparks" userId="9e34460d410d03ce" providerId="LiveId" clId="{790A82A6-80A6-4686-91E9-0FFA92ED88DA}" dt="2021-08-18T18:25:06.477" v="2055" actId="26606"/>
          <ac:spMkLst>
            <pc:docMk/>
            <pc:sldMk cId="2057362702" sldId="260"/>
            <ac:spMk id="64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9T20:18:06.696" v="3847" actId="26606"/>
          <ac:spMkLst>
            <pc:docMk/>
            <pc:sldMk cId="2057362702" sldId="260"/>
            <ac:spMk id="66" creationId="{0B0685DC-0CEE-482C-8A89-7A85EECA3D93}"/>
          </ac:spMkLst>
        </pc:spChg>
        <pc:spChg chg="add del">
          <ac:chgData name="James Sparks" userId="9e34460d410d03ce" providerId="LiveId" clId="{790A82A6-80A6-4686-91E9-0FFA92ED88DA}" dt="2021-08-19T20:18:06.696" v="3847" actId="26606"/>
          <ac:spMkLst>
            <pc:docMk/>
            <pc:sldMk cId="2057362702" sldId="260"/>
            <ac:spMk id="67" creationId="{A31628A5-06CF-426B-948A-59ED234C9D1A}"/>
          </ac:spMkLst>
        </pc:spChg>
        <pc:spChg chg="add del mod">
          <ac:chgData name="James Sparks" userId="9e34460d410d03ce" providerId="LiveId" clId="{790A82A6-80A6-4686-91E9-0FFA92ED88DA}" dt="2021-08-19T20:55:28.634" v="4094" actId="20577"/>
          <ac:spMkLst>
            <pc:docMk/>
            <pc:sldMk cId="2057362702" sldId="260"/>
            <ac:spMk id="68" creationId="{D9BE2868-D4B9-49C7-934C-69C59DE9CDE0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74" creationId="{83030214-227F-42DB-9282-BBA6AF8D94A8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76" creationId="{0D7A9289-BAD1-4A78-979F-A655C886DBF5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82" creationId="{6065F8A9-9499-4A44-BDAD-F706130FD826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84" creationId="{38132C2D-AFE4-478D-A86B-81059C205E06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86" creationId="{205BFD52-DD96-4666-8D77-C636870FD095}"/>
          </ac:spMkLst>
        </pc:spChg>
        <pc:spChg chg="add del">
          <ac:chgData name="James Sparks" userId="9e34460d410d03ce" providerId="LiveId" clId="{790A82A6-80A6-4686-91E9-0FFA92ED88DA}" dt="2021-08-19T20:19:16.496" v="3855" actId="26606"/>
          <ac:spMkLst>
            <pc:docMk/>
            <pc:sldMk cId="2057362702" sldId="260"/>
            <ac:spMk id="88" creationId="{1941746C-2C12-4564-8342-A3055D8361A9}"/>
          </ac:spMkLst>
        </pc:spChg>
        <pc:grpChg chg="add del">
          <ac:chgData name="James Sparks" userId="9e34460d410d03ce" providerId="LiveId" clId="{790A82A6-80A6-4686-91E9-0FFA92ED88DA}" dt="2021-08-18T18:24:01.056" v="2036" actId="26606"/>
          <ac:grpSpMkLst>
            <pc:docMk/>
            <pc:sldMk cId="2057362702" sldId="260"/>
            <ac:grpSpMk id="14" creationId="{5D2B17EF-74EB-4C33-B2E2-8E727B2E7D68}"/>
          </ac:grpSpMkLst>
        </pc:grpChg>
        <pc:grpChg chg="add del">
          <ac:chgData name="James Sparks" userId="9e34460d410d03ce" providerId="LiveId" clId="{790A82A6-80A6-4686-91E9-0FFA92ED88DA}" dt="2021-08-18T18:25:04.466" v="2053" actId="26606"/>
          <ac:grpSpMkLst>
            <pc:docMk/>
            <pc:sldMk cId="2057362702" sldId="260"/>
            <ac:grpSpMk id="50" creationId="{3C6C0BD2-8B3C-4042-B4EE-5DB7665A3736}"/>
          </ac:grpSpMkLst>
        </pc:grpChg>
        <pc:grpChg chg="add del">
          <ac:chgData name="James Sparks" userId="9e34460d410d03ce" providerId="LiveId" clId="{790A82A6-80A6-4686-91E9-0FFA92ED88DA}" dt="2021-08-18T18:25:06.477" v="2055" actId="26606"/>
          <ac:grpSpMkLst>
            <pc:docMk/>
            <pc:sldMk cId="2057362702" sldId="260"/>
            <ac:grpSpMk id="58" creationId="{9711C96E-3D2D-48C8-AAB9-C1CB02D1D51C}"/>
          </ac:grpSpMkLst>
        </pc:grpChg>
        <pc:graphicFrameChg chg="add del">
          <ac:chgData name="James Sparks" userId="9e34460d410d03ce" providerId="LiveId" clId="{790A82A6-80A6-4686-91E9-0FFA92ED88DA}" dt="2021-08-18T18:23:50.541" v="2033" actId="26606"/>
          <ac:graphicFrameMkLst>
            <pc:docMk/>
            <pc:sldMk cId="2057362702" sldId="260"/>
            <ac:graphicFrameMk id="5" creationId="{5EAC8E35-11C0-48E9-B42D-9A9431B0733C}"/>
          </ac:graphicFrameMkLst>
        </pc:graphicFrameChg>
        <pc:graphicFrameChg chg="add del">
          <ac:chgData name="James Sparks" userId="9e34460d410d03ce" providerId="LiveId" clId="{790A82A6-80A6-4686-91E9-0FFA92ED88DA}" dt="2021-08-18T18:24:43.799" v="2043" actId="26606"/>
          <ac:graphicFrameMkLst>
            <pc:docMk/>
            <pc:sldMk cId="2057362702" sldId="260"/>
            <ac:graphicFrameMk id="38" creationId="{3A588B18-05B0-4215-9C08-5D0C4EBE9569}"/>
          </ac:graphicFrameMkLst>
        </pc:graphicFrameChg>
        <pc:graphicFrameChg chg="add del">
          <ac:chgData name="James Sparks" userId="9e34460d410d03ce" providerId="LiveId" clId="{790A82A6-80A6-4686-91E9-0FFA92ED88DA}" dt="2021-08-18T18:24:47.018" v="2048" actId="26606"/>
          <ac:graphicFrameMkLst>
            <pc:docMk/>
            <pc:sldMk cId="2057362702" sldId="260"/>
            <ac:graphicFrameMk id="45" creationId="{3A588B18-05B0-4215-9C08-5D0C4EBE9569}"/>
          </ac:graphicFrameMkLst>
        </pc:graphicFrameChg>
        <pc:graphicFrameChg chg="add del">
          <ac:chgData name="James Sparks" userId="9e34460d410d03ce" providerId="LiveId" clId="{790A82A6-80A6-4686-91E9-0FFA92ED88DA}" dt="2021-08-18T18:25:01.872" v="2050" actId="26606"/>
          <ac:graphicFrameMkLst>
            <pc:docMk/>
            <pc:sldMk cId="2057362702" sldId="260"/>
            <ac:graphicFrameMk id="47" creationId="{8CF2EF17-6F0E-4DB8-8591-C0B5259749C5}"/>
          </ac:graphicFrameMkLst>
        </pc:graphicFrameChg>
        <pc:graphicFrameChg chg="add del">
          <ac:chgData name="James Sparks" userId="9e34460d410d03ce" providerId="LiveId" clId="{790A82A6-80A6-4686-91E9-0FFA92ED88DA}" dt="2021-08-19T20:19:16.496" v="3855" actId="26606"/>
          <ac:graphicFrameMkLst>
            <pc:docMk/>
            <pc:sldMk cId="2057362702" sldId="260"/>
            <ac:graphicFrameMk id="78" creationId="{F1B5829F-50CF-4FE3-8111-44183CDF30CC}"/>
          </ac:graphicFrameMkLst>
        </pc:graphicFrameChg>
        <pc:cxnChg chg="add del">
          <ac:chgData name="James Sparks" userId="9e34460d410d03ce" providerId="LiveId" clId="{790A82A6-80A6-4686-91E9-0FFA92ED88DA}" dt="2021-08-18T18:24:01.056" v="2036" actId="26606"/>
          <ac:cxnSpMkLst>
            <pc:docMk/>
            <pc:sldMk cId="2057362702" sldId="260"/>
            <ac:cxnSpMk id="12" creationId="{27EBB3F9-D6F7-4F6A-8843-9FEBA15E4969}"/>
          </ac:cxnSpMkLst>
        </pc:cxnChg>
        <pc:cxnChg chg="add del">
          <ac:chgData name="James Sparks" userId="9e34460d410d03ce" providerId="LiveId" clId="{790A82A6-80A6-4686-91E9-0FFA92ED88DA}" dt="2021-08-19T20:18:06.696" v="3847" actId="26606"/>
          <ac:cxnSpMkLst>
            <pc:docMk/>
            <pc:sldMk cId="2057362702" sldId="260"/>
            <ac:cxnSpMk id="69" creationId="{2D902729-F83B-46AA-B572-057BD32A6991}"/>
          </ac:cxnSpMkLst>
        </pc:cxnChg>
      </pc:sldChg>
      <pc:sldChg chg="modSp new mod">
        <pc:chgData name="James Sparks" userId="9e34460d410d03ce" providerId="LiveId" clId="{790A82A6-80A6-4686-91E9-0FFA92ED88DA}" dt="2021-08-19T20:25:19.656" v="3900" actId="2711"/>
        <pc:sldMkLst>
          <pc:docMk/>
          <pc:sldMk cId="2127119268" sldId="261"/>
        </pc:sldMkLst>
        <pc:spChg chg="mod">
          <ac:chgData name="James Sparks" userId="9e34460d410d03ce" providerId="LiveId" clId="{790A82A6-80A6-4686-91E9-0FFA92ED88DA}" dt="2021-08-18T20:41:20.582" v="2749" actId="20577"/>
          <ac:spMkLst>
            <pc:docMk/>
            <pc:sldMk cId="2127119268" sldId="261"/>
            <ac:spMk id="2" creationId="{3FCE9C45-8EE7-4618-BD20-67BD64269470}"/>
          </ac:spMkLst>
        </pc:spChg>
        <pc:spChg chg="mod">
          <ac:chgData name="James Sparks" userId="9e34460d410d03ce" providerId="LiveId" clId="{790A82A6-80A6-4686-91E9-0FFA92ED88DA}" dt="2021-08-19T20:25:19.656" v="3900" actId="2711"/>
          <ac:spMkLst>
            <pc:docMk/>
            <pc:sldMk cId="2127119268" sldId="261"/>
            <ac:spMk id="3" creationId="{6BE24E8F-CEFC-4372-9CF8-6A909AF0B0EB}"/>
          </ac:spMkLst>
        </pc:spChg>
      </pc:sldChg>
      <pc:sldChg chg="modSp new mod">
        <pc:chgData name="James Sparks" userId="9e34460d410d03ce" providerId="LiveId" clId="{790A82A6-80A6-4686-91E9-0FFA92ED88DA}" dt="2021-08-18T20:45:57.185" v="2944" actId="20577"/>
        <pc:sldMkLst>
          <pc:docMk/>
          <pc:sldMk cId="1083373558" sldId="262"/>
        </pc:sldMkLst>
        <pc:spChg chg="mod">
          <ac:chgData name="James Sparks" userId="9e34460d410d03ce" providerId="LiveId" clId="{790A82A6-80A6-4686-91E9-0FFA92ED88DA}" dt="2021-08-18T20:45:14.489" v="2890" actId="27636"/>
          <ac:spMkLst>
            <pc:docMk/>
            <pc:sldMk cId="1083373558" sldId="262"/>
            <ac:spMk id="2" creationId="{764A010C-0B9F-4F7E-BBFB-78B5499D0400}"/>
          </ac:spMkLst>
        </pc:spChg>
        <pc:spChg chg="mod">
          <ac:chgData name="James Sparks" userId="9e34460d410d03ce" providerId="LiveId" clId="{790A82A6-80A6-4686-91E9-0FFA92ED88DA}" dt="2021-08-18T20:45:57.185" v="2944" actId="20577"/>
          <ac:spMkLst>
            <pc:docMk/>
            <pc:sldMk cId="1083373558" sldId="262"/>
            <ac:spMk id="3" creationId="{4E14869A-3A2F-45A0-8433-8835E8DFB208}"/>
          </ac:spMkLst>
        </pc:spChg>
      </pc:sldChg>
      <pc:sldChg chg="modSp add mod setBg">
        <pc:chgData name="James Sparks" userId="9e34460d410d03ce" providerId="LiveId" clId="{790A82A6-80A6-4686-91E9-0FFA92ED88DA}" dt="2021-08-19T20:32:14.813" v="3967" actId="20577"/>
        <pc:sldMkLst>
          <pc:docMk/>
          <pc:sldMk cId="43661076" sldId="263"/>
        </pc:sldMkLst>
        <pc:spChg chg="mod">
          <ac:chgData name="James Sparks" userId="9e34460d410d03ce" providerId="LiveId" clId="{790A82A6-80A6-4686-91E9-0FFA92ED88DA}" dt="2021-08-18T21:00:29.928" v="3343" actId="26606"/>
          <ac:spMkLst>
            <pc:docMk/>
            <pc:sldMk cId="43661076" sldId="263"/>
            <ac:spMk id="2" creationId="{2F0EF455-5DD1-456D-885C-13A1309A422E}"/>
          </ac:spMkLst>
        </pc:spChg>
        <pc:spChg chg="mod">
          <ac:chgData name="James Sparks" userId="9e34460d410d03ce" providerId="LiveId" clId="{790A82A6-80A6-4686-91E9-0FFA92ED88DA}" dt="2021-08-19T20:32:14.813" v="3967" actId="20577"/>
          <ac:spMkLst>
            <pc:docMk/>
            <pc:sldMk cId="43661076" sldId="263"/>
            <ac:spMk id="3" creationId="{58E652E3-CD8C-462B-85BA-8D7E1CF62E4A}"/>
          </ac:spMkLst>
        </pc:spChg>
        <pc:picChg chg="mod">
          <ac:chgData name="James Sparks" userId="9e34460d410d03ce" providerId="LiveId" clId="{790A82A6-80A6-4686-91E9-0FFA92ED88DA}" dt="2021-08-18T21:00:29.928" v="3343" actId="26606"/>
          <ac:picMkLst>
            <pc:docMk/>
            <pc:sldMk cId="43661076" sldId="263"/>
            <ac:picMk id="7" creationId="{2015EC45-C9F6-4399-B30D-BD993F83C8DE}"/>
          </ac:picMkLst>
        </pc:picChg>
      </pc:sldChg>
    </pc:docChg>
  </pc:docChgLst>
  <pc:docChgLst>
    <pc:chgData name="James Sparks" userId="9e34460d410d03ce" providerId="LiveId" clId="{5177E8FF-DCB2-4E51-BED9-7C230AB5DBE9}"/>
    <pc:docChg chg="delSld modSld">
      <pc:chgData name="James Sparks" userId="9e34460d410d03ce" providerId="LiveId" clId="{5177E8FF-DCB2-4E51-BED9-7C230AB5DBE9}" dt="2021-09-21T03:20:03.568" v="23" actId="20577"/>
      <pc:docMkLst>
        <pc:docMk/>
      </pc:docMkLst>
      <pc:sldChg chg="del">
        <pc:chgData name="James Sparks" userId="9e34460d410d03ce" providerId="LiveId" clId="{5177E8FF-DCB2-4E51-BED9-7C230AB5DBE9}" dt="2021-09-21T03:09:33.954" v="0" actId="2696"/>
        <pc:sldMkLst>
          <pc:docMk/>
          <pc:sldMk cId="2528933181" sldId="615"/>
        </pc:sldMkLst>
      </pc:sldChg>
      <pc:sldChg chg="modSp mod">
        <pc:chgData name="James Sparks" userId="9e34460d410d03ce" providerId="LiveId" clId="{5177E8FF-DCB2-4E51-BED9-7C230AB5DBE9}" dt="2021-09-21T03:20:03.568" v="23" actId="20577"/>
        <pc:sldMkLst>
          <pc:docMk/>
          <pc:sldMk cId="669545135" sldId="1234"/>
        </pc:sldMkLst>
        <pc:spChg chg="mod">
          <ac:chgData name="James Sparks" userId="9e34460d410d03ce" providerId="LiveId" clId="{5177E8FF-DCB2-4E51-BED9-7C230AB5DBE9}" dt="2021-09-21T03:20:03.568" v="23" actId="20577"/>
          <ac:spMkLst>
            <pc:docMk/>
            <pc:sldMk cId="669545135" sldId="1234"/>
            <ac:spMk id="3" creationId="{A89A73FB-48FE-4759-BF57-5EAEFE8C6AF2}"/>
          </ac:spMkLst>
        </pc:spChg>
      </pc:sldChg>
      <pc:sldChg chg="del">
        <pc:chgData name="James Sparks" userId="9e34460d410d03ce" providerId="LiveId" clId="{5177E8FF-DCB2-4E51-BED9-7C230AB5DBE9}" dt="2021-09-21T03:09:38.993" v="1" actId="2696"/>
        <pc:sldMkLst>
          <pc:docMk/>
          <pc:sldMk cId="3455697224" sldId="1237"/>
        </pc:sldMkLst>
      </pc:sldChg>
      <pc:sldChg chg="del">
        <pc:chgData name="James Sparks" userId="9e34460d410d03ce" providerId="LiveId" clId="{5177E8FF-DCB2-4E51-BED9-7C230AB5DBE9}" dt="2021-09-21T03:09:47.424" v="2" actId="2696"/>
        <pc:sldMkLst>
          <pc:docMk/>
          <pc:sldMk cId="529770846" sldId="1238"/>
        </pc:sldMkLst>
      </pc:sldChg>
      <pc:sldChg chg="del">
        <pc:chgData name="James Sparks" userId="9e34460d410d03ce" providerId="LiveId" clId="{5177E8FF-DCB2-4E51-BED9-7C230AB5DBE9}" dt="2021-09-21T03:09:50.710" v="3" actId="2696"/>
        <pc:sldMkLst>
          <pc:docMk/>
          <pc:sldMk cId="3128410019" sldId="1239"/>
        </pc:sldMkLst>
      </pc:sldChg>
      <pc:sldChg chg="modSp mod">
        <pc:chgData name="James Sparks" userId="9e34460d410d03ce" providerId="LiveId" clId="{5177E8FF-DCB2-4E51-BED9-7C230AB5DBE9}" dt="2021-09-21T03:13:12.746" v="11"/>
        <pc:sldMkLst>
          <pc:docMk/>
          <pc:sldMk cId="376898925" sldId="1240"/>
        </pc:sldMkLst>
        <pc:spChg chg="mod">
          <ac:chgData name="James Sparks" userId="9e34460d410d03ce" providerId="LiveId" clId="{5177E8FF-DCB2-4E51-BED9-7C230AB5DBE9}" dt="2021-09-21T03:13:12.746" v="11"/>
          <ac:spMkLst>
            <pc:docMk/>
            <pc:sldMk cId="376898925" sldId="1240"/>
            <ac:spMk id="3" creationId="{754CBF50-78A2-4EA3-A79B-72404EC6A8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B096-BAF3-4340-BBB5-40E0C1D290E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68997-B2A7-4263-B8E6-0A03E3DDF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6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45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3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2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9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1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8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7344B-7BCF-4FEC-99FB-C34B37ED954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C487A-CE29-47B6-80A3-4A316B211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-sparks/demo-wai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codecamp.org/news/how-to-update-npm-dependenci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072-47B5-4880-B5F7-7F122F49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169664"/>
            <a:ext cx="9202737" cy="153314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CST-391 </a:t>
            </a:r>
            <a:br>
              <a:rPr lang="en-US" sz="3200" dirty="0"/>
            </a:br>
            <a:r>
              <a:rPr lang="en-US" sz="3200" dirty="0"/>
              <a:t>JavaScript Web Application</a:t>
            </a:r>
            <a:br>
              <a:rPr lang="en-US" sz="3200" dirty="0"/>
            </a:br>
            <a:r>
              <a:rPr lang="en-US" sz="32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C9D13-B397-4A32-8639-66D29DC6D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8894297"/>
            <a:ext cx="8915399" cy="522754"/>
          </a:xfrm>
        </p:spPr>
        <p:txBody>
          <a:bodyPr>
            <a:normAutofit/>
          </a:bodyPr>
          <a:lstStyle/>
          <a:p>
            <a:r>
              <a:rPr lang="en-US" dirty="0"/>
              <a:t>Notes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D266CD-7C83-4C6C-AC02-571E2BF9A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4110"/>
          <a:stretch/>
        </p:blipFill>
        <p:spPr>
          <a:xfrm>
            <a:off x="2589211" y="625819"/>
            <a:ext cx="3781755" cy="34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4910-1834-98E3-B4D7-4E577217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A453-8390-CF80-4890-4CC3ED50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0308"/>
            <a:ext cx="8915400" cy="4230914"/>
          </a:xfrm>
        </p:spPr>
        <p:txBody>
          <a:bodyPr>
            <a:normAutofit/>
          </a:bodyPr>
          <a:lstStyle/>
          <a:p>
            <a:r>
              <a:rPr lang="en-US" dirty="0"/>
              <a:t>The package-</a:t>
            </a:r>
            <a:r>
              <a:rPr lang="en-US" dirty="0" err="1"/>
              <a:t>lock.json</a:t>
            </a:r>
            <a:r>
              <a:rPr lang="en-US" dirty="0"/>
              <a:t> file is automatically generated by npm.</a:t>
            </a:r>
          </a:p>
          <a:p>
            <a:pPr lvl="1"/>
            <a:r>
              <a:rPr lang="en-US" dirty="0"/>
              <a:t>It records the exact versions of all installed dependencies (including transitive dependencies) during the initial installation.</a:t>
            </a:r>
          </a:p>
          <a:p>
            <a:pPr lvl="1"/>
            <a:r>
              <a:rPr lang="en-US" dirty="0"/>
              <a:t>It ensures reproducibility by locking down the dependency tree.</a:t>
            </a:r>
          </a:p>
          <a:p>
            <a:pPr lvl="1"/>
            <a:r>
              <a:rPr lang="en-US" dirty="0"/>
              <a:t>npm uses it to recreate the same dependency tree when others install the project.</a:t>
            </a:r>
          </a:p>
          <a:p>
            <a:pPr lvl="1"/>
            <a:r>
              <a:rPr lang="en-US" dirty="0"/>
              <a:t>When running npm update, package-</a:t>
            </a:r>
            <a:r>
              <a:rPr lang="en-US" dirty="0" err="1"/>
              <a:t>lock.json</a:t>
            </a:r>
            <a:r>
              <a:rPr lang="en-US" dirty="0"/>
              <a:t> will be updated to reflect the exact versions now installed</a:t>
            </a:r>
          </a:p>
        </p:txBody>
      </p:sp>
    </p:spTree>
    <p:extLst>
      <p:ext uri="{BB962C8B-B14F-4D97-AF65-F5344CB8AC3E}">
        <p14:creationId xmlns:p14="http://schemas.microsoft.com/office/powerpoint/2010/main" val="378533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4910-1834-98E3-B4D7-4E577217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package-</a:t>
            </a:r>
            <a:r>
              <a:rPr lang="en-US" dirty="0" err="1"/>
              <a:t>lock.json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A453-8390-CF80-4890-4CC3ED50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dependencies based solely on the package-</a:t>
            </a:r>
            <a:r>
              <a:rPr lang="en-US" dirty="0" err="1"/>
              <a:t>lock.json</a:t>
            </a:r>
            <a:r>
              <a:rPr lang="en-US" dirty="0"/>
              <a:t> </a:t>
            </a:r>
          </a:p>
          <a:p>
            <a:r>
              <a:rPr lang="en-US" dirty="0"/>
              <a:t>npm ci </a:t>
            </a:r>
          </a:p>
          <a:p>
            <a:pPr lvl="1"/>
            <a:r>
              <a:rPr lang="en-US" dirty="0"/>
              <a:t>command stands for “clean install”.</a:t>
            </a:r>
          </a:p>
          <a:p>
            <a:r>
              <a:rPr lang="en-US" dirty="0"/>
              <a:t>It is specifically designed for reproducible builds</a:t>
            </a:r>
          </a:p>
          <a:p>
            <a:pPr lvl="1"/>
            <a:r>
              <a:rPr lang="en-US" dirty="0"/>
              <a:t>It removes the existing node_modules directory.</a:t>
            </a:r>
          </a:p>
          <a:p>
            <a:pPr lvl="1"/>
            <a:r>
              <a:rPr lang="en-US" dirty="0"/>
              <a:t>Installs the exact dependencies specified in package-</a:t>
            </a:r>
            <a:r>
              <a:rPr lang="en-US" dirty="0" err="1"/>
              <a:t>lock.json</a:t>
            </a:r>
            <a:endParaRPr lang="en-US" dirty="0"/>
          </a:p>
          <a:p>
            <a:r>
              <a:rPr lang="en-US" dirty="0"/>
              <a:t>Use Cases for npm ci:</a:t>
            </a:r>
          </a:p>
          <a:p>
            <a:pPr lvl="1"/>
            <a:r>
              <a:rPr lang="en-US" dirty="0"/>
              <a:t>QA and Production Deployments: </a:t>
            </a:r>
          </a:p>
          <a:p>
            <a:pPr lvl="2"/>
            <a:r>
              <a:rPr lang="en-US" dirty="0"/>
              <a:t>Ensures consistent installations.</a:t>
            </a:r>
          </a:p>
          <a:p>
            <a:pPr lvl="1"/>
            <a:r>
              <a:rPr lang="en-US" dirty="0"/>
              <a:t>Developer builds</a:t>
            </a:r>
          </a:p>
          <a:p>
            <a:pPr lvl="2"/>
            <a:r>
              <a:rPr lang="en-US" dirty="0"/>
              <a:t>Rare, but its possible when you want all your developers on the same version and the same version as QA/Production.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B628-FAF9-983E-D008-A6B23C6F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4259"/>
          </a:xfrm>
        </p:spPr>
        <p:txBody>
          <a:bodyPr>
            <a:normAutofit fontScale="90000"/>
          </a:bodyPr>
          <a:lstStyle/>
          <a:p>
            <a:r>
              <a:rPr lang="en-US" dirty="0"/>
              <a:t>Participation lab</a:t>
            </a:r>
            <a:br>
              <a:rPr lang="en-US" dirty="0"/>
            </a:br>
            <a:r>
              <a:rPr lang="en-US" sz="2200" i="1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FF67-7E84-1DD9-9A75-876996C3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00200"/>
            <a:ext cx="9141876" cy="4819650"/>
          </a:xfrm>
        </p:spPr>
        <p:txBody>
          <a:bodyPr>
            <a:normAutofit fontScale="70000" lnSpcReduction="20000"/>
          </a:bodyPr>
          <a:lstStyle/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dirty="0"/>
              <a:t>Prepare a Package Management Report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Using the demo-wait cursor lab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https://github.com/ru-sparks/demo-wait.git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Run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npm install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Run 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npm outdated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Captioned Screenshot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Using this report describe what would happen on npm install (Hint:  use ‘wanted’)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Run  </a:t>
            </a:r>
          </a:p>
          <a:p>
            <a:pPr lvl="2">
              <a:spcBef>
                <a:spcPts val="300"/>
              </a:spcBef>
            </a:pPr>
            <a:r>
              <a:rPr lang="en-US" dirty="0" err="1"/>
              <a:t>ncu</a:t>
            </a:r>
            <a:r>
              <a:rPr lang="en-US" dirty="0"/>
              <a:t> –u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Captioned Screenshot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Describe what has happened to package.json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Instructions for installing </a:t>
            </a:r>
            <a:r>
              <a:rPr lang="en-US" dirty="0" err="1"/>
              <a:t>ncu</a:t>
            </a:r>
            <a:r>
              <a:rPr lang="en-US" dirty="0"/>
              <a:t> are found </a:t>
            </a:r>
            <a:r>
              <a:rPr lang="en-US"/>
              <a:t>on Slide  9</a:t>
            </a: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Run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npm outdated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Captioned Screenshot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Describe why the report is different</a:t>
            </a:r>
          </a:p>
          <a:p>
            <a:pPr lvl="3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Run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npm update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Captioned Screenshot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Describe what has happened to your install.</a:t>
            </a:r>
          </a:p>
          <a:p>
            <a:pPr marL="1371600" lvl="3" indent="0">
              <a:spcBef>
                <a:spcPts val="300"/>
              </a:spcBef>
              <a:buNone/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Run</a:t>
            </a:r>
          </a:p>
          <a:p>
            <a:pPr lvl="2">
              <a:spcBef>
                <a:spcPts val="300"/>
              </a:spcBef>
            </a:pPr>
            <a:r>
              <a:rPr lang="en-US" dirty="0"/>
              <a:t>npm outdated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Captioned Screenshot</a:t>
            </a:r>
          </a:p>
          <a:p>
            <a:pPr lvl="3">
              <a:spcBef>
                <a:spcPts val="300"/>
              </a:spcBef>
            </a:pPr>
            <a:r>
              <a:rPr lang="en-US" dirty="0"/>
              <a:t>Describe why the report is different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0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961FA-CD8D-4359-B5C4-2927F3C1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>
                <a:latin typeface="Open Sans" panose="020B0606030504020204" pitchFamily="34" charset="0"/>
              </a:rPr>
              <a:t>Lab Time</a:t>
            </a:r>
            <a:br>
              <a:rPr lang="en-US"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3F77-4DC4-4596-8577-CE174AE68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667358" cy="37592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Open Sans" panose="020B0606030504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1" name="Graphic 6" descr="Rocket">
            <a:extLst>
              <a:ext uri="{FF2B5EF4-FFF2-40B4-BE49-F238E27FC236}">
                <a16:creationId xmlns:a16="http://schemas.microsoft.com/office/drawing/2014/main" id="{7E336E5D-615A-470E-9E1B-34E64174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  <p:sp>
        <p:nvSpPr>
          <p:cNvPr id="22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7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398A-76DC-A1DF-7C56-A09A0B4A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Check</a:t>
            </a:r>
          </a:p>
        </p:txBody>
      </p:sp>
    </p:spTree>
    <p:extLst>
      <p:ext uri="{BB962C8B-B14F-4D97-AF65-F5344CB8AC3E}">
        <p14:creationId xmlns:p14="http://schemas.microsoft.com/office/powerpoint/2010/main" val="345957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07CD-0E02-412C-7472-5BBD2980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5521"/>
          </a:xfrm>
        </p:spPr>
        <p:txBody>
          <a:bodyPr/>
          <a:lstStyle/>
          <a:p>
            <a:r>
              <a:rPr lang="en-US" dirty="0"/>
              <a:t>Node Package Manger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7E93-9AF7-34DB-BBC0-646C7072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npm install:</a:t>
            </a:r>
          </a:p>
          <a:p>
            <a:pPr lvl="1"/>
            <a:r>
              <a:rPr lang="en-US" dirty="0"/>
              <a:t>When you run npm install, it installs all modules listed in your package.json file and their dependencies.</a:t>
            </a:r>
          </a:p>
          <a:p>
            <a:pPr lvl="1"/>
            <a:r>
              <a:rPr lang="en-US" dirty="0"/>
              <a:t>It ensures that your project has the correct set of dependencies specified in your configuration.</a:t>
            </a:r>
          </a:p>
          <a:p>
            <a:pPr lvl="1"/>
            <a:r>
              <a:rPr lang="en-US" dirty="0"/>
              <a:t>If a module is already installed, npm install will not update it unless there’s a mismatch (e.g., a missing module or a different version specified in package.json).</a:t>
            </a:r>
          </a:p>
          <a:p>
            <a:r>
              <a:rPr lang="en-US" dirty="0"/>
              <a:t>npm update:</a:t>
            </a:r>
          </a:p>
          <a:p>
            <a:pPr lvl="1"/>
            <a:r>
              <a:rPr lang="en-US" dirty="0"/>
              <a:t>When you run npm update, it updates all packages in the node_modules 	directory and their dependencies.</a:t>
            </a:r>
          </a:p>
          <a:p>
            <a:pPr lvl="1"/>
            <a:r>
              <a:rPr lang="en-US" dirty="0"/>
              <a:t>It respects semantic versioning (</a:t>
            </a:r>
            <a:r>
              <a:rPr lang="en-US" dirty="0" err="1"/>
              <a:t>SemVer</a:t>
            </a:r>
            <a:r>
              <a:rPr lang="en-US" dirty="0"/>
              <a:t>) rules, meaning it updates to the latest version specified by the package’s tag configuration (e.g., ^, ~, or exact version).</a:t>
            </a:r>
          </a:p>
          <a:p>
            <a:pPr lvl="1"/>
            <a:r>
              <a:rPr lang="en-US" dirty="0"/>
              <a:t>Additionally, npm update also installs any missing packages.</a:t>
            </a:r>
          </a:p>
        </p:txBody>
      </p:sp>
    </p:spTree>
    <p:extLst>
      <p:ext uri="{BB962C8B-B14F-4D97-AF65-F5344CB8AC3E}">
        <p14:creationId xmlns:p14="http://schemas.microsoft.com/office/powerpoint/2010/main" val="28646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4BB0-F6D3-FCFA-ABE1-CB503282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Versioning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1B9A-CBAF-6B19-8B51-EBF29981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11705"/>
            <a:ext cx="9149897" cy="5325979"/>
          </a:xfrm>
        </p:spPr>
        <p:txBody>
          <a:bodyPr>
            <a:normAutofit/>
          </a:bodyPr>
          <a:lstStyle/>
          <a:p>
            <a:r>
              <a:rPr lang="en-US" dirty="0"/>
              <a:t>Details</a:t>
            </a:r>
          </a:p>
          <a:p>
            <a:pPr lvl="1"/>
            <a:r>
              <a:rPr lang="en-US" dirty="0">
                <a:hlinkClick r:id="rId2"/>
              </a:rPr>
              <a:t>https://semver.org/</a:t>
            </a:r>
            <a:endParaRPr lang="en-US" dirty="0"/>
          </a:p>
          <a:p>
            <a:pPr lvl="1"/>
            <a:r>
              <a:rPr lang="en-US" dirty="0"/>
              <a:t>The JavaScript ecosystem has widely adopted Semantic Versioning (</a:t>
            </a:r>
            <a:r>
              <a:rPr lang="en-US" dirty="0" err="1"/>
              <a:t>SemVer</a:t>
            </a:r>
            <a:r>
              <a:rPr lang="en-US" dirty="0"/>
              <a:t>) as the standard versioning scheme for JavaScript packages. </a:t>
            </a:r>
          </a:p>
          <a:p>
            <a:pPr lvl="2"/>
            <a:r>
              <a:rPr lang="en-US" dirty="0" err="1"/>
              <a:t>Semver</a:t>
            </a:r>
            <a:r>
              <a:rPr lang="en-US" dirty="0"/>
              <a:t> is not universally used, unfortunately.</a:t>
            </a:r>
          </a:p>
          <a:p>
            <a:r>
              <a:rPr lang="en-US" dirty="0"/>
              <a:t>Summary of Semantic Versioning</a:t>
            </a:r>
          </a:p>
          <a:p>
            <a:pPr lvl="1"/>
            <a:r>
              <a:rPr lang="en-US" dirty="0"/>
              <a:t>Used in Node.JS </a:t>
            </a:r>
          </a:p>
          <a:p>
            <a:pPr lvl="2"/>
            <a:r>
              <a:rPr lang="en-US" dirty="0"/>
              <a:t>package.json</a:t>
            </a:r>
          </a:p>
          <a:p>
            <a:pPr lvl="1"/>
            <a:r>
              <a:rPr lang="en-US" dirty="0"/>
              <a:t>Given a version number MAJOR.MINOR.PATCH, increment the:</a:t>
            </a:r>
          </a:p>
          <a:p>
            <a:pPr lvl="2"/>
            <a:r>
              <a:rPr lang="en-US" dirty="0"/>
              <a:t>MAJOR version when you make incompatible API changes</a:t>
            </a:r>
          </a:p>
          <a:p>
            <a:pPr lvl="2"/>
            <a:r>
              <a:rPr lang="en-US" dirty="0"/>
              <a:t>MINOR version when you add functionality in a backward-compatible manner</a:t>
            </a:r>
          </a:p>
          <a:p>
            <a:pPr lvl="2"/>
            <a:r>
              <a:rPr lang="en-US" dirty="0"/>
              <a:t>PATCH version when you make backward-compatible bug fixes</a:t>
            </a:r>
          </a:p>
          <a:p>
            <a:pPr lvl="1"/>
            <a:r>
              <a:rPr lang="en-US" dirty="0"/>
              <a:t>0.y.z</a:t>
            </a:r>
          </a:p>
          <a:p>
            <a:pPr lvl="2"/>
            <a:r>
              <a:rPr lang="en-US" dirty="0"/>
              <a:t>Major version == 0, the API is under initial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4821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BC42-F28E-1FBB-EF91-CC6BC062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896011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package.json</a:t>
            </a:r>
            <a:br>
              <a:rPr lang="en-US" sz="2700" dirty="0"/>
            </a:br>
            <a:r>
              <a:rPr lang="en-US" sz="2700" i="1" dirty="0"/>
              <a:t>the meaning of ^ and ~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F500-228F-2A73-E100-D499F506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706880"/>
            <a:ext cx="4140772" cy="3777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^ - allow updates on the minor version</a:t>
            </a:r>
          </a:p>
          <a:p>
            <a:r>
              <a:rPr lang="en-US" dirty="0">
                <a:solidFill>
                  <a:srgbClr val="000000"/>
                </a:solidFill>
              </a:rPr>
              <a:t>~ - allow updates on the patch version</a:t>
            </a:r>
          </a:p>
          <a:p>
            <a:r>
              <a:rPr lang="en-US" dirty="0">
                <a:solidFill>
                  <a:srgbClr val="000000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Developers and the Build machine can have different minor versions of the dependencies.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Developers should run npm update whenever pulling a new version from source control.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78F6F-DDBA-79FC-6246-9C41796F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192169"/>
            <a:ext cx="5451627" cy="41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3063-A623-4C8A-4261-778ADDF7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updating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AFD3-1470-3724-4F0C-479EA42E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Features</a:t>
            </a:r>
          </a:p>
          <a:p>
            <a:r>
              <a:rPr lang="en-US" dirty="0"/>
              <a:t>Latest Architecture</a:t>
            </a:r>
          </a:p>
          <a:p>
            <a:r>
              <a:rPr lang="en-US" dirty="0"/>
              <a:t>Bug Fixes</a:t>
            </a:r>
          </a:p>
          <a:p>
            <a:r>
              <a:rPr lang="en-US" b="1" i="1" dirty="0"/>
              <a:t>Security Fixes</a:t>
            </a:r>
          </a:p>
          <a:p>
            <a:pPr lvl="1"/>
            <a:r>
              <a:rPr lang="en-US" dirty="0"/>
              <a:t>The core of your application is in the dependencies</a:t>
            </a:r>
          </a:p>
          <a:p>
            <a:pPr lvl="1"/>
            <a:r>
              <a:rPr lang="en-US" dirty="0"/>
              <a:t>This common core is a hacker target.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7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593C-2008-4020-90C8-8F75CE2C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Updating installed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56D1-45AA-16CF-56F9-82E0632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1120"/>
            <a:ext cx="8915400" cy="60960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A0A23"/>
                </a:solidFill>
                <a:effectLst/>
                <a:latin typeface="Roboto Mono"/>
              </a:rPr>
              <a:t>Build a list of outdated dependencies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  <a:latin typeface="Roboto Mono"/>
              </a:rPr>
              <a:t>npm outdated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A9E79-794F-E0E1-D108-4EC7937C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78" y="2263144"/>
            <a:ext cx="9955104" cy="272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5593C-2008-4020-90C8-8F75CE2C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96466"/>
            <a:ext cx="3650279" cy="90937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Updating installed dependencies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D56D1-45AA-16CF-56F9-82E06321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99" y="930303"/>
            <a:ext cx="3769228" cy="5557961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Build a list of outdated dependencies</a:t>
            </a:r>
          </a:p>
          <a:p>
            <a:pPr lvl="1"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npm outdated</a:t>
            </a:r>
          </a:p>
          <a:p>
            <a:pPr lvl="2">
              <a:spcBef>
                <a:spcPts val="300"/>
              </a:spcBef>
            </a:pPr>
            <a:r>
              <a:rPr lang="en-US" sz="1000" b="0" i="0" dirty="0">
                <a:effectLst/>
                <a:latin typeface="Roboto Mono"/>
              </a:rPr>
              <a:t>Followed by a manual update of package.json based on this report</a:t>
            </a:r>
          </a:p>
          <a:p>
            <a:pPr lvl="2">
              <a:spcBef>
                <a:spcPts val="300"/>
              </a:spcBef>
            </a:pPr>
            <a:r>
              <a:rPr lang="en-US" sz="1000" dirty="0">
                <a:latin typeface="Roboto Mono"/>
              </a:rPr>
              <a:t>‘wanted’ is the version as specified in package.json, following the rules of semantic versioning.</a:t>
            </a:r>
            <a:endParaRPr lang="en-US" sz="1000" b="0" i="0" dirty="0">
              <a:effectLst/>
              <a:latin typeface="Roboto Mono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Roboto Mono"/>
              </a:rPr>
              <a:t>Install updates to all dependencies</a:t>
            </a:r>
          </a:p>
          <a:p>
            <a:pPr lvl="1"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npm update</a:t>
            </a:r>
          </a:p>
          <a:p>
            <a:pPr lvl="2"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Will update to the latest allowed level</a:t>
            </a:r>
          </a:p>
          <a:p>
            <a:pPr lvl="1">
              <a:spcBef>
                <a:spcPts val="300"/>
              </a:spcBef>
            </a:pPr>
            <a:r>
              <a:rPr lang="en-US" sz="1200" dirty="0">
                <a:latin typeface="Roboto Mono"/>
              </a:rPr>
              <a:t>If we specify '^' all packages update, but not to major releases (shown)</a:t>
            </a:r>
          </a:p>
          <a:p>
            <a:pPr lvl="1"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What is the behavior if we specify "~'?</a:t>
            </a:r>
          </a:p>
          <a:p>
            <a:pPr lvl="2">
              <a:spcBef>
                <a:spcPts val="300"/>
              </a:spcBef>
            </a:pPr>
            <a:r>
              <a:rPr lang="en-US" sz="1000" b="0" i="0" dirty="0">
                <a:effectLst/>
                <a:latin typeface="Roboto Mono"/>
              </a:rPr>
              <a:t>dotenv, for example</a:t>
            </a:r>
          </a:p>
          <a:p>
            <a:pPr lvl="1">
              <a:spcBef>
                <a:spcPts val="300"/>
              </a:spcBef>
            </a:pPr>
            <a:r>
              <a:rPr lang="en-US" sz="1200" dirty="0">
                <a:latin typeface="Roboto Mono"/>
              </a:rPr>
              <a:t>With no decorator?</a:t>
            </a:r>
          </a:p>
          <a:p>
            <a:pPr lvl="2">
              <a:spcBef>
                <a:spcPts val="300"/>
              </a:spcBef>
            </a:pPr>
            <a:r>
              <a:rPr lang="en-US" sz="1200" b="0" i="0" dirty="0">
                <a:effectLst/>
                <a:latin typeface="Roboto Mono"/>
              </a:rPr>
              <a:t>The exact version</a:t>
            </a:r>
          </a:p>
          <a:p>
            <a:pPr lvl="1">
              <a:spcBef>
                <a:spcPts val="300"/>
              </a:spcBef>
            </a:pPr>
            <a:r>
              <a:rPr lang="en-US" sz="1200" dirty="0">
                <a:latin typeface="Roboto Mono"/>
              </a:rPr>
              <a:t>You must specify major release versions in package.json, npm has no setting to automatically update to a major version</a:t>
            </a:r>
            <a:endParaRPr lang="en-US" sz="1200" b="0" i="0" dirty="0">
              <a:effectLst/>
              <a:latin typeface="Roboto Mono"/>
            </a:endParaRPr>
          </a:p>
          <a:p>
            <a:pPr>
              <a:spcBef>
                <a:spcPts val="300"/>
              </a:spcBef>
            </a:pPr>
            <a:endParaRPr lang="en-US" sz="1200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E2CB6-048B-59EA-F7DF-E56DEE73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42" y="3426233"/>
            <a:ext cx="7714658" cy="968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F1C3B-DFDD-0619-908B-1476D4FD8BF2}"/>
              </a:ext>
            </a:extLst>
          </p:cNvPr>
          <p:cNvSpPr txBox="1"/>
          <p:nvPr/>
        </p:nvSpPr>
        <p:spPr>
          <a:xfrm>
            <a:off x="4646951" y="2293495"/>
            <a:ext cx="700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previous screen is before 'npm updates'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shows after 'npm updates':</a:t>
            </a:r>
          </a:p>
        </p:txBody>
      </p:sp>
    </p:spTree>
    <p:extLst>
      <p:ext uri="{BB962C8B-B14F-4D97-AF65-F5344CB8AC3E}">
        <p14:creationId xmlns:p14="http://schemas.microsoft.com/office/powerpoint/2010/main" val="295201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BEF3-5008-B726-9F99-F38B5BB9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22511"/>
            <a:ext cx="8911687" cy="8295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Updates to package.json</a:t>
            </a:r>
            <a:br>
              <a:rPr lang="en-US" dirty="0"/>
            </a:br>
            <a:r>
              <a:rPr lang="en-US" sz="2000" i="1" dirty="0"/>
              <a:t>using </a:t>
            </a:r>
            <a:r>
              <a:rPr lang="en-US" sz="2000" i="1" dirty="0" err="1"/>
              <a:t>ncu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39A6-E22C-277D-403E-4DCB5913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563076"/>
            <a:ext cx="9188573" cy="43844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npm-check-updates</a:t>
            </a:r>
          </a:p>
          <a:p>
            <a:pPr lvl="1"/>
            <a:r>
              <a:rPr lang="en-US" dirty="0"/>
              <a:t>Abbreviation </a:t>
            </a:r>
            <a:r>
              <a:rPr lang="en-US" dirty="0" err="1"/>
              <a:t>ncu</a:t>
            </a:r>
            <a:endParaRPr lang="en-US" dirty="0"/>
          </a:p>
          <a:p>
            <a:r>
              <a:rPr lang="en-US" dirty="0"/>
              <a:t>Which requires a package install;</a:t>
            </a:r>
          </a:p>
          <a:p>
            <a:pPr lvl="1"/>
            <a:r>
              <a:rPr lang="en-US" dirty="0"/>
              <a:t>npm install –g npm-check-updates</a:t>
            </a:r>
          </a:p>
          <a:p>
            <a:pPr lvl="1"/>
            <a:r>
              <a:rPr lang="en-US" dirty="0"/>
              <a:t>You may need to run as an admin</a:t>
            </a:r>
          </a:p>
          <a:p>
            <a:pPr lvl="2"/>
            <a:r>
              <a:rPr lang="en-US" dirty="0"/>
              <a:t> 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</a:t>
            </a:r>
            <a:r>
              <a:rPr lang="en-US" dirty="0" err="1"/>
              <a:t>RemoteSigned</a:t>
            </a:r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ncu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npm outdated</a:t>
            </a:r>
          </a:p>
          <a:p>
            <a:pPr lvl="1"/>
            <a:r>
              <a:rPr lang="en-US" dirty="0" err="1"/>
              <a:t>ncu</a:t>
            </a:r>
            <a:endParaRPr lang="en-US" dirty="0"/>
          </a:p>
          <a:p>
            <a:pPr lvl="2"/>
            <a:r>
              <a:rPr lang="en-US" dirty="0"/>
              <a:t>Study proposed updates to package.json</a:t>
            </a:r>
          </a:p>
          <a:p>
            <a:pPr lvl="2"/>
            <a:r>
              <a:rPr lang="en-US" dirty="0"/>
              <a:t>This is the same information as package.json.</a:t>
            </a:r>
          </a:p>
          <a:p>
            <a:pPr lvl="1"/>
            <a:r>
              <a:rPr lang="en-US" dirty="0" err="1"/>
              <a:t>ncu</a:t>
            </a:r>
            <a:r>
              <a:rPr lang="en-US" dirty="0"/>
              <a:t> –u</a:t>
            </a:r>
          </a:p>
          <a:p>
            <a:pPr lvl="2"/>
            <a:r>
              <a:rPr lang="en-US" dirty="0"/>
              <a:t>Directly updates package.json with the latest stable releases</a:t>
            </a:r>
          </a:p>
          <a:p>
            <a:pPr lvl="1"/>
            <a:r>
              <a:rPr lang="en-US" dirty="0"/>
              <a:t>npm update</a:t>
            </a:r>
          </a:p>
          <a:p>
            <a:pPr lvl="2"/>
            <a:r>
              <a:rPr lang="en-US" dirty="0"/>
              <a:t>Follows package.json and updates dependencies to the latest level.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CD16A-DF3A-8B24-3003-2A1BC4843BAA}"/>
              </a:ext>
            </a:extLst>
          </p:cNvPr>
          <p:cNvSpPr txBox="1"/>
          <p:nvPr/>
        </p:nvSpPr>
        <p:spPr>
          <a:xfrm>
            <a:off x="3687580" y="6233890"/>
            <a:ext cx="6220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Source: </a:t>
            </a:r>
            <a:r>
              <a:rPr lang="en-US" sz="1050" i="1" dirty="0">
                <a:hlinkClick r:id="rId2"/>
              </a:rPr>
              <a:t>https://www.freecodecamp.org/news/how-to-update-npm-dependencies/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9691877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3509</TotalTime>
  <Words>864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Open Sans</vt:lpstr>
      <vt:lpstr>Roboto Mono</vt:lpstr>
      <vt:lpstr>Wingdings</vt:lpstr>
      <vt:lpstr>Wingdings 3</vt:lpstr>
      <vt:lpstr>Wisp</vt:lpstr>
      <vt:lpstr>CST-391  JavaScript Web Application Development</vt:lpstr>
      <vt:lpstr>Halo Check</vt:lpstr>
      <vt:lpstr>Node Package Manger</vt:lpstr>
      <vt:lpstr>Semantic Versioning </vt:lpstr>
      <vt:lpstr>package.json the meaning of ^ and ~</vt:lpstr>
      <vt:lpstr>Importance of updating dependencies</vt:lpstr>
      <vt:lpstr>Updating installed dependencies</vt:lpstr>
      <vt:lpstr>Updating installed dependencies</vt:lpstr>
      <vt:lpstr>Automated Updates to package.json using ncu</vt:lpstr>
      <vt:lpstr>Understanding package-lock.json</vt:lpstr>
      <vt:lpstr>Use of package-lock.json</vt:lpstr>
      <vt:lpstr>Participation lab Package Management</vt:lpstr>
      <vt:lpstr>Lab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CST-345 Syllabus Database Design &amp; Development</dc:title>
  <dc:creator>James Sparks</dc:creator>
  <cp:lastModifiedBy>James Sparks</cp:lastModifiedBy>
  <cp:revision>9</cp:revision>
  <dcterms:created xsi:type="dcterms:W3CDTF">2021-08-17T00:42:50Z</dcterms:created>
  <dcterms:modified xsi:type="dcterms:W3CDTF">2024-12-04T21:18:10Z</dcterms:modified>
</cp:coreProperties>
</file>