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62" r:id="rId4"/>
    <p:sldId id="263" r:id="rId5"/>
    <p:sldId id="260"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94660"/>
  </p:normalViewPr>
  <p:slideViewPr>
    <p:cSldViewPr snapToGrid="0">
      <p:cViewPr varScale="1">
        <p:scale>
          <a:sx n="60" d="100"/>
          <a:sy n="60" d="100"/>
        </p:scale>
        <p:origin x="12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94A75D-C8C1-4419-9204-435B24F75625}" type="datetimeFigureOut">
              <a:rPr lang="en-AU" smtClean="0"/>
              <a:t>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338324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94A75D-C8C1-4419-9204-435B24F75625}" type="datetimeFigureOut">
              <a:rPr lang="en-AU" smtClean="0"/>
              <a:t>5/10/2024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127590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E94A75D-C8C1-4419-9204-435B24F75625}" type="datetimeFigureOut">
              <a:rPr lang="en-AU" smtClean="0"/>
              <a:t>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2972957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E94A75D-C8C1-4419-9204-435B24F75625}" type="datetimeFigureOut">
              <a:rPr lang="en-AU" smtClean="0"/>
              <a:t>5/10/2024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2500532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4A75D-C8C1-4419-9204-435B24F75625}" type="datetimeFigureOut">
              <a:rPr lang="en-AU" smtClean="0"/>
              <a:t>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287174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4A75D-C8C1-4419-9204-435B24F75625}" type="datetimeFigureOut">
              <a:rPr lang="en-AU" smtClean="0"/>
              <a:t>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1094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4A75D-C8C1-4419-9204-435B24F75625}" type="datetimeFigureOut">
              <a:rPr lang="en-AU" smtClean="0"/>
              <a:t>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360146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4A75D-C8C1-4419-9204-435B24F75625}" type="datetimeFigureOut">
              <a:rPr lang="en-AU" smtClean="0"/>
              <a:t>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108972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94A75D-C8C1-4419-9204-435B24F75625}" type="datetimeFigureOut">
              <a:rPr lang="en-AU" smtClean="0"/>
              <a:t>5/10/2024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707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94A75D-C8C1-4419-9204-435B24F75625}" type="datetimeFigureOut">
              <a:rPr lang="en-AU" smtClean="0"/>
              <a:t>5/10/2024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212518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94A75D-C8C1-4419-9204-435B24F75625}" type="datetimeFigureOut">
              <a:rPr lang="en-AU" smtClean="0"/>
              <a:t>5/10/2024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298580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4A75D-C8C1-4419-9204-435B24F75625}" type="datetimeFigureOut">
              <a:rPr lang="en-AU" smtClean="0"/>
              <a:t>5/10/2024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335495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94A75D-C8C1-4419-9204-435B24F75625}" type="datetimeFigureOut">
              <a:rPr lang="en-AU" smtClean="0"/>
              <a:t>5/10/2024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29538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E94A75D-C8C1-4419-9204-435B24F75625}" type="datetimeFigureOut">
              <a:rPr lang="en-AU" smtClean="0"/>
              <a:t>5/10/2024</a:t>
            </a:fld>
            <a:endParaRPr lang="en-AU"/>
          </a:p>
        </p:txBody>
      </p:sp>
      <p:sp>
        <p:nvSpPr>
          <p:cNvPr id="6" name="Footer Placeholder 5"/>
          <p:cNvSpPr>
            <a:spLocks noGrp="1"/>
          </p:cNvSpPr>
          <p:nvPr>
            <p:ph type="ftr" sz="quarter" idx="11"/>
          </p:nvPr>
        </p:nvSpPr>
        <p:spPr>
          <a:xfrm>
            <a:off x="590396" y="6041362"/>
            <a:ext cx="3295413" cy="365125"/>
          </a:xfrm>
        </p:spPr>
        <p:txBody>
          <a:bodyPr/>
          <a:lstStyle/>
          <a:p>
            <a:endParaRPr lang="en-AU"/>
          </a:p>
        </p:txBody>
      </p:sp>
      <p:sp>
        <p:nvSpPr>
          <p:cNvPr id="7" name="Slide Number Placeholder 6"/>
          <p:cNvSpPr>
            <a:spLocks noGrp="1"/>
          </p:cNvSpPr>
          <p:nvPr>
            <p:ph type="sldNum" sz="quarter" idx="12"/>
          </p:nvPr>
        </p:nvSpPr>
        <p:spPr>
          <a:xfrm>
            <a:off x="4862689" y="5915888"/>
            <a:ext cx="1062155" cy="490599"/>
          </a:xfrm>
        </p:spPr>
        <p:txBody>
          <a:bodyPr/>
          <a:lstStyle/>
          <a:p>
            <a:fld id="{FDA6FC57-99D1-4A4D-A87F-4F4364966CA1}" type="slidenum">
              <a:rPr lang="en-AU" smtClean="0"/>
              <a:t>‹#›</a:t>
            </a:fld>
            <a:endParaRPr lang="en-AU"/>
          </a:p>
        </p:txBody>
      </p:sp>
    </p:spTree>
    <p:extLst>
      <p:ext uri="{BB962C8B-B14F-4D97-AF65-F5344CB8AC3E}">
        <p14:creationId xmlns:p14="http://schemas.microsoft.com/office/powerpoint/2010/main" val="1170646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A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E94A75D-C8C1-4419-9204-435B24F75625}" type="datetimeFigureOut">
              <a:rPr lang="en-AU" smtClean="0"/>
              <a:t>5/10/2024</a:t>
            </a:fld>
            <a:endParaRPr lang="en-A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DA6FC57-99D1-4A4D-A87F-4F4364966CA1}" type="slidenum">
              <a:rPr lang="en-AU" smtClean="0"/>
              <a:t>‹#›</a:t>
            </a:fld>
            <a:endParaRPr lang="en-AU"/>
          </a:p>
        </p:txBody>
      </p:sp>
    </p:spTree>
    <p:extLst>
      <p:ext uri="{BB962C8B-B14F-4D97-AF65-F5344CB8AC3E}">
        <p14:creationId xmlns:p14="http://schemas.microsoft.com/office/powerpoint/2010/main" val="3394491216"/>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E3F-C3C8-1925-5E64-4CFD52F3D5C7}"/>
              </a:ext>
            </a:extLst>
          </p:cNvPr>
          <p:cNvSpPr>
            <a:spLocks noGrp="1"/>
          </p:cNvSpPr>
          <p:nvPr>
            <p:ph type="ctrTitle"/>
          </p:nvPr>
        </p:nvSpPr>
        <p:spPr>
          <a:xfrm>
            <a:off x="1748589" y="1170489"/>
            <a:ext cx="8133347" cy="2630904"/>
          </a:xfrm>
        </p:spPr>
        <p:txBody>
          <a:bodyPr/>
          <a:lstStyle/>
          <a:p>
            <a:r>
              <a:rPr lang="en-AU" dirty="0"/>
              <a:t>Maven Market Analysis</a:t>
            </a:r>
          </a:p>
        </p:txBody>
      </p:sp>
    </p:spTree>
    <p:extLst>
      <p:ext uri="{BB962C8B-B14F-4D97-AF65-F5344CB8AC3E}">
        <p14:creationId xmlns:p14="http://schemas.microsoft.com/office/powerpoint/2010/main" val="317868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240A-5E6D-C32D-1D70-068C8D52D31A}"/>
              </a:ext>
            </a:extLst>
          </p:cNvPr>
          <p:cNvSpPr>
            <a:spLocks noGrp="1"/>
          </p:cNvSpPr>
          <p:nvPr>
            <p:ph type="title"/>
          </p:nvPr>
        </p:nvSpPr>
        <p:spPr/>
        <p:txBody>
          <a:bodyPr/>
          <a:lstStyle/>
          <a:p>
            <a:r>
              <a:rPr lang="en-US" dirty="0"/>
              <a:t>Team Members: </a:t>
            </a:r>
            <a:endParaRPr lang="en-AU" dirty="0"/>
          </a:p>
        </p:txBody>
      </p:sp>
      <p:sp>
        <p:nvSpPr>
          <p:cNvPr id="3" name="Content Placeholder 2">
            <a:extLst>
              <a:ext uri="{FF2B5EF4-FFF2-40B4-BE49-F238E27FC236}">
                <a16:creationId xmlns:a16="http://schemas.microsoft.com/office/drawing/2014/main" id="{2CC506E3-BE7D-BFFF-C3D6-6561CC1A3B2D}"/>
              </a:ext>
            </a:extLst>
          </p:cNvPr>
          <p:cNvSpPr>
            <a:spLocks noGrp="1"/>
          </p:cNvSpPr>
          <p:nvPr>
            <p:ph idx="1"/>
          </p:nvPr>
        </p:nvSpPr>
        <p:spPr/>
        <p:txBody>
          <a:bodyPr>
            <a:normAutofit/>
          </a:bodyPr>
          <a:lstStyle/>
          <a:p>
            <a:pPr>
              <a:buFontTx/>
              <a:buChar char="-"/>
            </a:pPr>
            <a:r>
              <a:rPr lang="en-US" sz="2400" dirty="0"/>
              <a:t>Abdelrahman Ahmed Esmat</a:t>
            </a:r>
          </a:p>
          <a:p>
            <a:pPr>
              <a:buFontTx/>
              <a:buChar char="-"/>
            </a:pPr>
            <a:r>
              <a:rPr lang="en-US" sz="2400" dirty="0"/>
              <a:t>Omnia Ehab Mohamed  </a:t>
            </a:r>
          </a:p>
          <a:p>
            <a:pPr>
              <a:buFontTx/>
              <a:buChar char="-"/>
            </a:pPr>
            <a:r>
              <a:rPr lang="en-AU" sz="2400" dirty="0"/>
              <a:t>Alaa Mohamed Mostafa</a:t>
            </a:r>
          </a:p>
          <a:p>
            <a:pPr>
              <a:buFontTx/>
              <a:buChar char="-"/>
            </a:pPr>
            <a:r>
              <a:rPr lang="en-AU" sz="2400" dirty="0"/>
              <a:t>Kareem Ahraf El Sayed</a:t>
            </a:r>
            <a:endParaRPr lang="en-US" sz="2400" dirty="0"/>
          </a:p>
          <a:p>
            <a:pPr>
              <a:buFontTx/>
              <a:buChar char="-"/>
            </a:pPr>
            <a:endParaRPr lang="en-AU" sz="2400" dirty="0"/>
          </a:p>
        </p:txBody>
      </p:sp>
    </p:spTree>
    <p:extLst>
      <p:ext uri="{BB962C8B-B14F-4D97-AF65-F5344CB8AC3E}">
        <p14:creationId xmlns:p14="http://schemas.microsoft.com/office/powerpoint/2010/main" val="287403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240A-5E6D-C32D-1D70-068C8D52D31A}"/>
              </a:ext>
            </a:extLst>
          </p:cNvPr>
          <p:cNvSpPr>
            <a:spLocks noGrp="1"/>
          </p:cNvSpPr>
          <p:nvPr>
            <p:ph type="title"/>
          </p:nvPr>
        </p:nvSpPr>
        <p:spPr>
          <a:xfrm>
            <a:off x="838200" y="910554"/>
            <a:ext cx="10515600" cy="565317"/>
          </a:xfrm>
        </p:spPr>
        <p:txBody>
          <a:bodyPr>
            <a:normAutofit fontScale="90000"/>
          </a:bodyPr>
          <a:lstStyle/>
          <a:p>
            <a:r>
              <a:rPr lang="en-US" dirty="0"/>
              <a:t>Overview of Maven Market Data</a:t>
            </a:r>
            <a:endParaRPr lang="en-AU" dirty="0"/>
          </a:p>
        </p:txBody>
      </p:sp>
      <p:sp>
        <p:nvSpPr>
          <p:cNvPr id="3" name="Content Placeholder 2">
            <a:extLst>
              <a:ext uri="{FF2B5EF4-FFF2-40B4-BE49-F238E27FC236}">
                <a16:creationId xmlns:a16="http://schemas.microsoft.com/office/drawing/2014/main" id="{2CC506E3-BE7D-BFFF-C3D6-6561CC1A3B2D}"/>
              </a:ext>
            </a:extLst>
          </p:cNvPr>
          <p:cNvSpPr>
            <a:spLocks noGrp="1"/>
          </p:cNvSpPr>
          <p:nvPr>
            <p:ph idx="1"/>
          </p:nvPr>
        </p:nvSpPr>
        <p:spPr>
          <a:xfrm>
            <a:off x="661737" y="2723982"/>
            <a:ext cx="10515600" cy="2854495"/>
          </a:xfrm>
        </p:spPr>
        <p:txBody>
          <a:bodyPr>
            <a:noAutofit/>
          </a:bodyPr>
          <a:lstStyle/>
          <a:p>
            <a:pPr marL="0" indent="0">
              <a:lnSpc>
                <a:spcPct val="150000"/>
              </a:lnSpc>
              <a:buNone/>
            </a:pPr>
            <a:r>
              <a:rPr lang="en-US" sz="2400" dirty="0"/>
              <a:t>The Maven Market dataset covers customer demographics, product details, store information, and sales transactions from 1997 to 1998. It offers insights into customer behavior, product sales, and returns.</a:t>
            </a:r>
            <a:endParaRPr lang="en-AU" sz="2200" dirty="0"/>
          </a:p>
        </p:txBody>
      </p:sp>
    </p:spTree>
    <p:extLst>
      <p:ext uri="{BB962C8B-B14F-4D97-AF65-F5344CB8AC3E}">
        <p14:creationId xmlns:p14="http://schemas.microsoft.com/office/powerpoint/2010/main" val="219177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7D22-680F-1B59-4B23-A5F68A464F7D}"/>
              </a:ext>
            </a:extLst>
          </p:cNvPr>
          <p:cNvSpPr>
            <a:spLocks noGrp="1"/>
          </p:cNvSpPr>
          <p:nvPr>
            <p:ph type="title"/>
          </p:nvPr>
        </p:nvSpPr>
        <p:spPr>
          <a:xfrm>
            <a:off x="801288" y="832199"/>
            <a:ext cx="10571998" cy="970450"/>
          </a:xfrm>
        </p:spPr>
        <p:txBody>
          <a:bodyPr>
            <a:normAutofit/>
          </a:bodyPr>
          <a:lstStyle/>
          <a:p>
            <a:r>
              <a:rPr lang="en-US" dirty="0"/>
              <a:t>Objectives from Maven Market Data</a:t>
            </a:r>
            <a:endParaRPr lang="en-AU" dirty="0"/>
          </a:p>
        </p:txBody>
      </p:sp>
      <p:sp>
        <p:nvSpPr>
          <p:cNvPr id="3" name="Content Placeholder 2">
            <a:extLst>
              <a:ext uri="{FF2B5EF4-FFF2-40B4-BE49-F238E27FC236}">
                <a16:creationId xmlns:a16="http://schemas.microsoft.com/office/drawing/2014/main" id="{53FBD6E0-A166-2414-3506-D53191C1F030}"/>
              </a:ext>
            </a:extLst>
          </p:cNvPr>
          <p:cNvSpPr>
            <a:spLocks noGrp="1"/>
          </p:cNvSpPr>
          <p:nvPr>
            <p:ph idx="1"/>
          </p:nvPr>
        </p:nvSpPr>
        <p:spPr/>
        <p:txBody>
          <a:bodyPr/>
          <a:lstStyle/>
          <a:p>
            <a:pPr marL="0" indent="0">
              <a:lnSpc>
                <a:spcPct val="150000"/>
              </a:lnSpc>
              <a:buNone/>
            </a:pPr>
            <a:r>
              <a:rPr lang="en-US" sz="2400" dirty="0"/>
              <a:t>This data helps reveal trends in customer preferences, product sales, and store performance. By analyzing it, we can uncover relationships between sales and store locations, and how these vary over time.</a:t>
            </a:r>
            <a:endParaRPr lang="en-AU" sz="2400" dirty="0"/>
          </a:p>
        </p:txBody>
      </p:sp>
    </p:spTree>
    <p:extLst>
      <p:ext uri="{BB962C8B-B14F-4D97-AF65-F5344CB8AC3E}">
        <p14:creationId xmlns:p14="http://schemas.microsoft.com/office/powerpoint/2010/main" val="297001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240A-5E6D-C32D-1D70-068C8D52D31A}"/>
              </a:ext>
            </a:extLst>
          </p:cNvPr>
          <p:cNvSpPr>
            <a:spLocks noGrp="1"/>
          </p:cNvSpPr>
          <p:nvPr>
            <p:ph type="title"/>
          </p:nvPr>
        </p:nvSpPr>
        <p:spPr/>
        <p:txBody>
          <a:bodyPr/>
          <a:lstStyle/>
          <a:p>
            <a:r>
              <a:rPr lang="en-US" dirty="0"/>
              <a:t>Data Preparation</a:t>
            </a:r>
            <a:endParaRPr lang="en-AU" dirty="0"/>
          </a:p>
        </p:txBody>
      </p:sp>
      <p:sp>
        <p:nvSpPr>
          <p:cNvPr id="3" name="Content Placeholder 2">
            <a:extLst>
              <a:ext uri="{FF2B5EF4-FFF2-40B4-BE49-F238E27FC236}">
                <a16:creationId xmlns:a16="http://schemas.microsoft.com/office/drawing/2014/main" id="{2CC506E3-BE7D-BFFF-C3D6-6561CC1A3B2D}"/>
              </a:ext>
            </a:extLst>
          </p:cNvPr>
          <p:cNvSpPr>
            <a:spLocks noGrp="1"/>
          </p:cNvSpPr>
          <p:nvPr>
            <p:ph idx="1"/>
          </p:nvPr>
        </p:nvSpPr>
        <p:spPr>
          <a:xfrm>
            <a:off x="962400" y="2110567"/>
            <a:ext cx="10554574" cy="970450"/>
          </a:xfrm>
        </p:spPr>
        <p:txBody>
          <a:bodyPr/>
          <a:lstStyle/>
          <a:p>
            <a:pPr marL="0" indent="0">
              <a:buNone/>
            </a:pPr>
            <a:r>
              <a:rPr lang="en-US" dirty="0"/>
              <a:t>- </a:t>
            </a:r>
            <a:r>
              <a:rPr lang="en-US" sz="3200" dirty="0"/>
              <a:t>Measures </a:t>
            </a:r>
            <a:endParaRPr lang="en-AU" sz="3200" dirty="0"/>
          </a:p>
        </p:txBody>
      </p:sp>
      <p:sp>
        <p:nvSpPr>
          <p:cNvPr id="4" name="Content Placeholder 2">
            <a:extLst>
              <a:ext uri="{FF2B5EF4-FFF2-40B4-BE49-F238E27FC236}">
                <a16:creationId xmlns:a16="http://schemas.microsoft.com/office/drawing/2014/main" id="{8B9C28E3-A12C-0B81-E317-76D3543857E3}"/>
              </a:ext>
            </a:extLst>
          </p:cNvPr>
          <p:cNvSpPr txBox="1">
            <a:spLocks/>
          </p:cNvSpPr>
          <p:nvPr/>
        </p:nvSpPr>
        <p:spPr>
          <a:xfrm>
            <a:off x="810000" y="2928617"/>
            <a:ext cx="3393032" cy="3482195"/>
          </a:xfrm>
          <a:prstGeom prst="rect">
            <a:avLst/>
          </a:prstGeom>
          <a:effectLst>
            <a:outerShdw blurRad="50800" dir="14400000">
              <a:srgbClr val="000000">
                <a:alpha val="40000"/>
              </a:srgbClr>
            </a:outerShdw>
          </a:effectLst>
        </p:spPr>
        <p:txBody>
          <a:bodyPr vert="horz" lIns="91440" tIns="45720" rIns="91440" bIns="45720" rtlCol="0" anchor="ctr">
            <a:normAutofit fontScale="4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sz="3200" dirty="0"/>
          </a:p>
          <a:p>
            <a:r>
              <a:rPr lang="en-US" sz="3200" dirty="0"/>
              <a:t>% Weekend Transactions</a:t>
            </a:r>
          </a:p>
          <a:p>
            <a:r>
              <a:rPr lang="en-US" sz="3200" dirty="0"/>
              <a:t>60-Day Revenue</a:t>
            </a:r>
          </a:p>
          <a:p>
            <a:r>
              <a:rPr lang="en-US" sz="3200" dirty="0"/>
              <a:t>Last Month Profit</a:t>
            </a:r>
          </a:p>
          <a:p>
            <a:r>
              <a:rPr lang="en-US" sz="3200" dirty="0"/>
              <a:t>Last Month Revenue</a:t>
            </a:r>
          </a:p>
          <a:p>
            <a:r>
              <a:rPr lang="en-US" sz="3200" dirty="0"/>
              <a:t>Last Month Transactions</a:t>
            </a:r>
          </a:p>
          <a:p>
            <a:r>
              <a:rPr lang="en-US" sz="3200" dirty="0"/>
              <a:t>Quantity Sold</a:t>
            </a:r>
          </a:p>
          <a:p>
            <a:r>
              <a:rPr lang="en-US" sz="3200" dirty="0"/>
              <a:t>profit  margin</a:t>
            </a:r>
          </a:p>
          <a:p>
            <a:r>
              <a:rPr lang="en-US" sz="3200" dirty="0"/>
              <a:t>Revenue Target</a:t>
            </a:r>
          </a:p>
          <a:p>
            <a:r>
              <a:rPr lang="en-US" sz="3200" dirty="0"/>
              <a:t>Total Cost</a:t>
            </a:r>
          </a:p>
          <a:p>
            <a:r>
              <a:rPr lang="en-US" sz="3200" dirty="0"/>
              <a:t>Total returns</a:t>
            </a:r>
          </a:p>
        </p:txBody>
      </p:sp>
      <p:sp>
        <p:nvSpPr>
          <p:cNvPr id="6" name="Content Placeholder 2">
            <a:extLst>
              <a:ext uri="{FF2B5EF4-FFF2-40B4-BE49-F238E27FC236}">
                <a16:creationId xmlns:a16="http://schemas.microsoft.com/office/drawing/2014/main" id="{1C42D8C5-2DAA-34D8-447A-309F9FB678B3}"/>
              </a:ext>
            </a:extLst>
          </p:cNvPr>
          <p:cNvSpPr txBox="1">
            <a:spLocks/>
          </p:cNvSpPr>
          <p:nvPr/>
        </p:nvSpPr>
        <p:spPr>
          <a:xfrm>
            <a:off x="5903368" y="2928616"/>
            <a:ext cx="3393032" cy="34821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80000"/>
              </a:lnSpc>
            </a:pPr>
            <a:r>
              <a:rPr lang="en-US" sz="1500" dirty="0"/>
              <a:t>Total Profit</a:t>
            </a:r>
            <a:endParaRPr lang="en-AU" sz="1500" dirty="0"/>
          </a:p>
          <a:p>
            <a:pPr>
              <a:lnSpc>
                <a:spcPct val="80000"/>
              </a:lnSpc>
            </a:pPr>
            <a:r>
              <a:rPr lang="en-US" sz="1500" dirty="0"/>
              <a:t>Total Transactions</a:t>
            </a:r>
            <a:endParaRPr lang="en-AU" sz="1500" dirty="0"/>
          </a:p>
          <a:p>
            <a:pPr>
              <a:lnSpc>
                <a:spcPct val="80000"/>
              </a:lnSpc>
            </a:pPr>
            <a:r>
              <a:rPr lang="en-US" sz="1500" dirty="0"/>
              <a:t>Weekend Transactions</a:t>
            </a:r>
            <a:endParaRPr lang="en-AU" sz="1500" dirty="0"/>
          </a:p>
          <a:p>
            <a:pPr>
              <a:lnSpc>
                <a:spcPct val="80000"/>
              </a:lnSpc>
            </a:pPr>
            <a:r>
              <a:rPr lang="en-US" sz="1500" dirty="0"/>
              <a:t>YTD Revenue</a:t>
            </a:r>
            <a:endParaRPr lang="en-AU" sz="1500" dirty="0"/>
          </a:p>
          <a:p>
            <a:pPr>
              <a:lnSpc>
                <a:spcPct val="80000"/>
              </a:lnSpc>
            </a:pPr>
            <a:r>
              <a:rPr lang="en-US" sz="1500" dirty="0"/>
              <a:t>All returns</a:t>
            </a:r>
            <a:endParaRPr lang="en-AU" sz="1500" dirty="0"/>
          </a:p>
          <a:p>
            <a:pPr>
              <a:lnSpc>
                <a:spcPct val="80000"/>
              </a:lnSpc>
            </a:pPr>
            <a:r>
              <a:rPr lang="en-US" sz="1500" dirty="0"/>
              <a:t>Last Month returns</a:t>
            </a:r>
            <a:endParaRPr lang="en-AU" sz="1500" dirty="0"/>
          </a:p>
          <a:p>
            <a:pPr>
              <a:lnSpc>
                <a:spcPct val="80000"/>
              </a:lnSpc>
            </a:pPr>
            <a:r>
              <a:rPr lang="en-US" sz="1500" dirty="0"/>
              <a:t>Return rate</a:t>
            </a:r>
            <a:endParaRPr lang="en-AU" sz="1500" dirty="0"/>
          </a:p>
        </p:txBody>
      </p:sp>
    </p:spTree>
    <p:extLst>
      <p:ext uri="{BB962C8B-B14F-4D97-AF65-F5344CB8AC3E}">
        <p14:creationId xmlns:p14="http://schemas.microsoft.com/office/powerpoint/2010/main" val="172793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7D22-680F-1B59-4B23-A5F68A464F7D}"/>
              </a:ext>
            </a:extLst>
          </p:cNvPr>
          <p:cNvSpPr>
            <a:spLocks noGrp="1"/>
          </p:cNvSpPr>
          <p:nvPr>
            <p:ph type="title"/>
          </p:nvPr>
        </p:nvSpPr>
        <p:spPr/>
        <p:txBody>
          <a:bodyPr/>
          <a:lstStyle/>
          <a:p>
            <a:r>
              <a:rPr lang="en-US" dirty="0"/>
              <a:t>Dashboards</a:t>
            </a:r>
            <a:endParaRPr lang="en-AU" dirty="0"/>
          </a:p>
        </p:txBody>
      </p:sp>
      <p:sp>
        <p:nvSpPr>
          <p:cNvPr id="4" name="Content Placeholder 2">
            <a:extLst>
              <a:ext uri="{FF2B5EF4-FFF2-40B4-BE49-F238E27FC236}">
                <a16:creationId xmlns:a16="http://schemas.microsoft.com/office/drawing/2014/main" id="{8F6480B2-7B97-DC47-7CDB-1CB8C2DE3A49}"/>
              </a:ext>
            </a:extLst>
          </p:cNvPr>
          <p:cNvSpPr txBox="1">
            <a:spLocks/>
          </p:cNvSpPr>
          <p:nvPr/>
        </p:nvSpPr>
        <p:spPr>
          <a:xfrm>
            <a:off x="810000" y="2928617"/>
            <a:ext cx="7708358" cy="34821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3200" dirty="0"/>
              <a:t> Overview </a:t>
            </a:r>
          </a:p>
          <a:p>
            <a:r>
              <a:rPr lang="en-US" sz="3200" dirty="0"/>
              <a:t> Product Performance</a:t>
            </a:r>
          </a:p>
          <a:p>
            <a:r>
              <a:rPr lang="en-US" sz="3200" dirty="0"/>
              <a:t> Store Performance &amp; Geography </a:t>
            </a:r>
          </a:p>
          <a:p>
            <a:r>
              <a:rPr lang="en-US" sz="3200" dirty="0"/>
              <a:t> Product returns</a:t>
            </a:r>
          </a:p>
        </p:txBody>
      </p:sp>
    </p:spTree>
    <p:extLst>
      <p:ext uri="{BB962C8B-B14F-4D97-AF65-F5344CB8AC3E}">
        <p14:creationId xmlns:p14="http://schemas.microsoft.com/office/powerpoint/2010/main" val="3493900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134</TotalTime>
  <Words>158</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Maven Market Analysis</vt:lpstr>
      <vt:lpstr>Team Members: </vt:lpstr>
      <vt:lpstr>Overview of Maven Market Data</vt:lpstr>
      <vt:lpstr>Objectives from Maven Market Data</vt:lpstr>
      <vt:lpstr>Data Preparation</vt:lpstr>
      <vt:lpstr>Dashboards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Omnia Ehab</dc:creator>
  <cp:lastModifiedBy>Omnia Ehab</cp:lastModifiedBy>
  <cp:revision>3</cp:revision>
  <dcterms:created xsi:type="dcterms:W3CDTF">2024-10-05T12:38:23Z</dcterms:created>
  <dcterms:modified xsi:type="dcterms:W3CDTF">2024-10-05T16:59:14Z</dcterms:modified>
</cp:coreProperties>
</file>