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shutosh/gender-classifica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Selected CS-2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Project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675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*The 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639793"/>
            <a:ext cx="6882310" cy="3403820"/>
          </a:xfrm>
        </p:spPr>
      </p:pic>
    </p:spTree>
    <p:extLst>
      <p:ext uri="{BB962C8B-B14F-4D97-AF65-F5344CB8AC3E}">
        <p14:creationId xmlns:p14="http://schemas.microsoft.com/office/powerpoint/2010/main" val="13072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*Architecture Used In The Paper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557463"/>
            <a:ext cx="6554206" cy="3629025"/>
          </a:xfrm>
        </p:spPr>
      </p:pic>
    </p:spTree>
    <p:extLst>
      <p:ext uri="{BB962C8B-B14F-4D97-AF65-F5344CB8AC3E}">
        <p14:creationId xmlns:p14="http://schemas.microsoft.com/office/powerpoint/2010/main" val="18432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*Dataset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-Name of the dataset used: Gender Classification Dataset</a:t>
            </a:r>
          </a:p>
          <a:p>
            <a:r>
              <a:rPr lang="en-US" dirty="0"/>
              <a:t>-The link of dataset: </a:t>
            </a:r>
            <a:r>
              <a:rPr lang="en-US" dirty="0">
                <a:hlinkClick r:id="rId2"/>
              </a:rPr>
              <a:t>Gender Classification Dataset | </a:t>
            </a:r>
            <a:r>
              <a:rPr lang="en-US" dirty="0" err="1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-The total number of samples in the dataset: 3 </a:t>
            </a:r>
            <a:r>
              <a:rPr lang="en-US" dirty="0" smtClean="0"/>
              <a:t>samples (train </a:t>
            </a:r>
            <a:r>
              <a:rPr lang="en-US" smtClean="0"/>
              <a:t>,valid ,test ) </a:t>
            </a:r>
            <a:endParaRPr lang="en-US" dirty="0"/>
          </a:p>
          <a:p>
            <a:r>
              <a:rPr lang="en-US" dirty="0"/>
              <a:t>-Dimension of images (96 , 96)</a:t>
            </a:r>
          </a:p>
          <a:p>
            <a:r>
              <a:rPr lang="en-US" dirty="0"/>
              <a:t>-Number of classes &amp; their labels : 2classes </a:t>
            </a:r>
          </a:p>
          <a:p>
            <a:r>
              <a:rPr lang="en-US" dirty="0" smtClean="0"/>
              <a:t>-with </a:t>
            </a:r>
            <a:r>
              <a:rPr lang="en-US" dirty="0"/>
              <a:t>labels (</a:t>
            </a:r>
            <a:r>
              <a:rPr lang="en-US" dirty="0" smtClean="0"/>
              <a:t>female , male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I</a:t>
            </a:r>
            <a:r>
              <a:rPr lang="en-US" dirty="0" smtClean="0"/>
              <a:t>mport the libraries</a:t>
            </a:r>
          </a:p>
          <a:p>
            <a:pPr marL="457200" indent="-457200">
              <a:buAutoNum type="arabicParenR"/>
            </a:pPr>
            <a:r>
              <a:rPr lang="en-US" dirty="0" smtClean="0"/>
              <a:t>Data generation</a:t>
            </a:r>
          </a:p>
          <a:p>
            <a:pPr marL="457200" indent="-457200">
              <a:buAutoNum type="arabicParenR"/>
            </a:pPr>
            <a:r>
              <a:rPr lang="en-US" dirty="0" smtClean="0"/>
              <a:t>Load the dataset</a:t>
            </a:r>
          </a:p>
          <a:p>
            <a:pPr marL="457200" indent="-457200">
              <a:buAutoNum type="arabicParenR"/>
            </a:pPr>
            <a:r>
              <a:rPr lang="en-US" dirty="0" smtClean="0"/>
              <a:t>Image preprocessing</a:t>
            </a:r>
          </a:p>
          <a:p>
            <a:pPr marL="457200" indent="-457200">
              <a:buAutoNum type="arabicParenR"/>
            </a:pPr>
            <a:r>
              <a:rPr lang="en-US" dirty="0" smtClean="0"/>
              <a:t>Build the model using CNN algorithm</a:t>
            </a:r>
          </a:p>
          <a:p>
            <a:pPr marL="457200" indent="-457200">
              <a:buAutoNum type="arabicParenR"/>
            </a:pPr>
            <a:r>
              <a:rPr lang="en-US" dirty="0" smtClean="0"/>
              <a:t>Train the model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3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*Implementation </a:t>
            </a:r>
            <a:r>
              <a:rPr lang="en-US" dirty="0" smtClean="0"/>
              <a:t>Details Con.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7) </a:t>
            </a:r>
            <a:r>
              <a:rPr lang="en-US" dirty="0" smtClean="0">
                <a:solidFill>
                  <a:schemeClr val="tx1"/>
                </a:solidFill>
              </a:rPr>
              <a:t>Test the model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8) </a:t>
            </a:r>
            <a:r>
              <a:rPr lang="en-US" dirty="0" smtClean="0">
                <a:solidFill>
                  <a:schemeClr val="tx1"/>
                </a:solidFill>
              </a:rPr>
              <a:t>Do the predictions on the model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9) </a:t>
            </a:r>
            <a:r>
              <a:rPr lang="en-US" dirty="0" smtClean="0">
                <a:solidFill>
                  <a:schemeClr val="tx1"/>
                </a:solidFill>
              </a:rPr>
              <a:t>Evaluate the model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10) </a:t>
            </a:r>
            <a:r>
              <a:rPr lang="en-US" dirty="0" smtClean="0">
                <a:solidFill>
                  <a:schemeClr val="tx1"/>
                </a:solidFill>
              </a:rPr>
              <a:t>Visualize the evaluation of the model using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 Accuracy curve &amp; loss curve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 Confusion matrix &amp; classification report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1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*Implementation </a:t>
            </a:r>
            <a:r>
              <a:rPr lang="en-US" dirty="0" smtClean="0"/>
              <a:t>Details Con.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7463"/>
            <a:ext cx="7143749" cy="3743325"/>
          </a:xfrm>
        </p:spPr>
      </p:pic>
    </p:spTree>
    <p:extLst>
      <p:ext uri="{BB962C8B-B14F-4D97-AF65-F5344CB8AC3E}">
        <p14:creationId xmlns:p14="http://schemas.microsoft.com/office/powerpoint/2010/main" val="20064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*The Results &amp;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is : 96%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2574338"/>
            <a:ext cx="4096322" cy="3296110"/>
          </a:xfrm>
        </p:spPr>
      </p:pic>
    </p:spTree>
    <p:extLst>
      <p:ext uri="{BB962C8B-B14F-4D97-AF65-F5344CB8AC3E}">
        <p14:creationId xmlns:p14="http://schemas.microsoft.com/office/powerpoint/2010/main" val="156672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*The Results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Loss is : 4%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45" y="2589284"/>
            <a:ext cx="401058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The Classification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3057525"/>
            <a:ext cx="5900737" cy="2614613"/>
          </a:xfrm>
        </p:spPr>
      </p:pic>
    </p:spTree>
    <p:extLst>
      <p:ext uri="{BB962C8B-B14F-4D97-AF65-F5344CB8AC3E}">
        <p14:creationId xmlns:p14="http://schemas.microsoft.com/office/powerpoint/2010/main" val="262737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</TotalTime>
  <Words>180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Selected CS-2 </vt:lpstr>
      <vt:lpstr>*Architecture Used In The Paper</vt:lpstr>
      <vt:lpstr>*Dataset Details</vt:lpstr>
      <vt:lpstr>*Implementation Details</vt:lpstr>
      <vt:lpstr>*Implementation Details Con.</vt:lpstr>
      <vt:lpstr>*Implementation Details Con.</vt:lpstr>
      <vt:lpstr>*The Results &amp; Visualization</vt:lpstr>
      <vt:lpstr>*The Results &amp; Visualization</vt:lpstr>
      <vt:lpstr>* The Classification Report</vt:lpstr>
      <vt:lpstr>*The confusion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CS-2</dc:title>
  <dc:creator>Microsoft account</dc:creator>
  <cp:lastModifiedBy>Microsoft account</cp:lastModifiedBy>
  <cp:revision>11</cp:revision>
  <dcterms:created xsi:type="dcterms:W3CDTF">2022-05-16T03:06:46Z</dcterms:created>
  <dcterms:modified xsi:type="dcterms:W3CDTF">2022-05-16T17:58:17Z</dcterms:modified>
</cp:coreProperties>
</file>