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87" r:id="rId4"/>
  </p:sldMasterIdLst>
  <p:notesMasterIdLst>
    <p:notesMasterId r:id="rId16"/>
  </p:notesMasterIdLst>
  <p:handoutMasterIdLst>
    <p:handoutMasterId r:id="rId17"/>
  </p:handoutMasterIdLst>
  <p:sldIdLst>
    <p:sldId id="268" r:id="rId5"/>
    <p:sldId id="271" r:id="rId6"/>
    <p:sldId id="273" r:id="rId7"/>
    <p:sldId id="270" r:id="rId8"/>
    <p:sldId id="274" r:id="rId9"/>
    <p:sldId id="272" r:id="rId10"/>
    <p:sldId id="277" r:id="rId11"/>
    <p:sldId id="280" r:id="rId12"/>
    <p:sldId id="278" r:id="rId13"/>
    <p:sldId id="27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FB23CD-3EF2-4B08-974E-E261413E5A9B}">
          <p14:sldIdLst>
            <p14:sldId id="268"/>
            <p14:sldId id="271"/>
            <p14:sldId id="273"/>
            <p14:sldId id="270"/>
            <p14:sldId id="274"/>
            <p14:sldId id="272"/>
            <p14:sldId id="277"/>
            <p14:sldId id="280"/>
          </p14:sldIdLst>
        </p14:section>
        <p14:section name="Untitled Section" id="{49632EF3-2819-4D00-86D7-384707C1B84A}">
          <p14:sldIdLst>
            <p14:sldId id="278"/>
            <p14:sldId id="27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A72985-9711-454E-A547-7484BD6805B7}" v="2" dt="2023-06-16T06:13:55.6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5" autoAdjust="0"/>
  </p:normalViewPr>
  <p:slideViewPr>
    <p:cSldViewPr snapToGrid="0" snapToObjects="1">
      <p:cViewPr varScale="1">
        <p:scale>
          <a:sx n="68" d="100"/>
          <a:sy n="68" d="100"/>
        </p:scale>
        <p:origin x="2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>
        <p:scale>
          <a:sx n="100" d="100"/>
          <a:sy n="100" d="100"/>
        </p:scale>
        <p:origin x="2592" y="-84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A94B47-5AE3-4F64-9134-E6E929E66D0B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090F736-604C-434A-938B-128A3A376D45}">
      <dgm:prSet/>
      <dgm:spPr/>
      <dgm:t>
        <a:bodyPr/>
        <a:lstStyle/>
        <a:p>
          <a:r>
            <a:rPr lang="en-US"/>
            <a:t>The problem we are facing is that we have </a:t>
          </a:r>
          <a:r>
            <a:rPr lang="en-US" b="1"/>
            <a:t>five</a:t>
          </a:r>
          <a:r>
            <a:rPr lang="en-US"/>
            <a:t> algorithms (Bayesian Decission, K-NN, RANDOM FOREST , TREE or SVM) which we need to choose two of them to implement on one of three datasets (The Heart Disease Dataset , The Diabetes Dataset or The Hipatities Dataset),</a:t>
          </a:r>
        </a:p>
      </dgm:t>
    </dgm:pt>
    <dgm:pt modelId="{AF0993E0-EDBF-4492-89F3-389EEFAD011D}" type="parTrans" cxnId="{C9B13917-0115-47C6-9BD7-84A76B559EA1}">
      <dgm:prSet/>
      <dgm:spPr/>
      <dgm:t>
        <a:bodyPr/>
        <a:lstStyle/>
        <a:p>
          <a:endParaRPr lang="en-US"/>
        </a:p>
      </dgm:t>
    </dgm:pt>
    <dgm:pt modelId="{5310A0AA-108D-49C3-9659-A5B3F45FB31A}" type="sibTrans" cxnId="{C9B13917-0115-47C6-9BD7-84A76B559EA1}">
      <dgm:prSet/>
      <dgm:spPr/>
      <dgm:t>
        <a:bodyPr/>
        <a:lstStyle/>
        <a:p>
          <a:endParaRPr lang="en-US"/>
        </a:p>
      </dgm:t>
    </dgm:pt>
    <dgm:pt modelId="{46A88805-D869-4C60-8759-354A15085009}">
      <dgm:prSet/>
      <dgm:spPr/>
      <dgm:t>
        <a:bodyPr/>
        <a:lstStyle/>
        <a:p>
          <a:r>
            <a:rPr lang="en-US"/>
            <a:t>So we need to know </a:t>
          </a:r>
          <a:r>
            <a:rPr lang="en-US" b="1"/>
            <a:t>which</a:t>
          </a:r>
          <a:r>
            <a:rPr lang="en-US"/>
            <a:t> algorithms are we going to use and which dataset we are going to implement on .</a:t>
          </a:r>
        </a:p>
      </dgm:t>
    </dgm:pt>
    <dgm:pt modelId="{F2AD2F7D-78DD-4D9D-A9B9-9E422969C716}" type="parTrans" cxnId="{FF451B25-E41A-49AC-95D0-43FFEA2F875E}">
      <dgm:prSet/>
      <dgm:spPr/>
      <dgm:t>
        <a:bodyPr/>
        <a:lstStyle/>
        <a:p>
          <a:endParaRPr lang="en-US"/>
        </a:p>
      </dgm:t>
    </dgm:pt>
    <dgm:pt modelId="{6E05390E-6873-4C77-9C31-663E64338EC1}" type="sibTrans" cxnId="{FF451B25-E41A-49AC-95D0-43FFEA2F875E}">
      <dgm:prSet/>
      <dgm:spPr/>
      <dgm:t>
        <a:bodyPr/>
        <a:lstStyle/>
        <a:p>
          <a:endParaRPr lang="en-US"/>
        </a:p>
      </dgm:t>
    </dgm:pt>
    <dgm:pt modelId="{4640059F-3810-4CBD-A3F2-92DB46DBF912}" type="pres">
      <dgm:prSet presAssocID="{58A94B47-5AE3-4F64-9134-E6E929E66D0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21E9B7-3634-4D56-AB60-77BF7C0D2F38}" type="pres">
      <dgm:prSet presAssocID="{B090F736-604C-434A-938B-128A3A376D45}" presName="hierRoot1" presStyleCnt="0"/>
      <dgm:spPr/>
    </dgm:pt>
    <dgm:pt modelId="{CDD982FF-9300-4929-B311-E3072E1ED18D}" type="pres">
      <dgm:prSet presAssocID="{B090F736-604C-434A-938B-128A3A376D45}" presName="composite" presStyleCnt="0"/>
      <dgm:spPr/>
    </dgm:pt>
    <dgm:pt modelId="{0AB5CD88-442D-4C26-A66A-B7588859250F}" type="pres">
      <dgm:prSet presAssocID="{B090F736-604C-434A-938B-128A3A376D45}" presName="background" presStyleLbl="node0" presStyleIdx="0" presStyleCnt="2"/>
      <dgm:spPr/>
    </dgm:pt>
    <dgm:pt modelId="{79767AF0-5A74-4040-B69A-1F20E0AA4274}" type="pres">
      <dgm:prSet presAssocID="{B090F736-604C-434A-938B-128A3A376D45}" presName="text" presStyleLbl="fgAcc0" presStyleIdx="0" presStyleCnt="2">
        <dgm:presLayoutVars>
          <dgm:chPref val="3"/>
        </dgm:presLayoutVars>
      </dgm:prSet>
      <dgm:spPr/>
    </dgm:pt>
    <dgm:pt modelId="{A0DFECDB-6595-4EFB-8EC2-4819340E9009}" type="pres">
      <dgm:prSet presAssocID="{B090F736-604C-434A-938B-128A3A376D45}" presName="hierChild2" presStyleCnt="0"/>
      <dgm:spPr/>
    </dgm:pt>
    <dgm:pt modelId="{B61322CD-83DD-4550-9D75-889A3E15DEA2}" type="pres">
      <dgm:prSet presAssocID="{46A88805-D869-4C60-8759-354A15085009}" presName="hierRoot1" presStyleCnt="0"/>
      <dgm:spPr/>
    </dgm:pt>
    <dgm:pt modelId="{0A1F3F70-512A-47FA-8B94-4C0EB1F344E8}" type="pres">
      <dgm:prSet presAssocID="{46A88805-D869-4C60-8759-354A15085009}" presName="composite" presStyleCnt="0"/>
      <dgm:spPr/>
    </dgm:pt>
    <dgm:pt modelId="{54DDB461-03A6-4719-A3F4-F13FC6CDCEF1}" type="pres">
      <dgm:prSet presAssocID="{46A88805-D869-4C60-8759-354A15085009}" presName="background" presStyleLbl="node0" presStyleIdx="1" presStyleCnt="2"/>
      <dgm:spPr/>
    </dgm:pt>
    <dgm:pt modelId="{348B9A83-2DA0-4368-8AB7-98FEE4C22762}" type="pres">
      <dgm:prSet presAssocID="{46A88805-D869-4C60-8759-354A15085009}" presName="text" presStyleLbl="fgAcc0" presStyleIdx="1" presStyleCnt="2">
        <dgm:presLayoutVars>
          <dgm:chPref val="3"/>
        </dgm:presLayoutVars>
      </dgm:prSet>
      <dgm:spPr/>
    </dgm:pt>
    <dgm:pt modelId="{78AE53D2-D44F-4AC0-B532-A82A3FCDD72D}" type="pres">
      <dgm:prSet presAssocID="{46A88805-D869-4C60-8759-354A15085009}" presName="hierChild2" presStyleCnt="0"/>
      <dgm:spPr/>
    </dgm:pt>
  </dgm:ptLst>
  <dgm:cxnLst>
    <dgm:cxn modelId="{C9B13917-0115-47C6-9BD7-84A76B559EA1}" srcId="{58A94B47-5AE3-4F64-9134-E6E929E66D0B}" destId="{B090F736-604C-434A-938B-128A3A376D45}" srcOrd="0" destOrd="0" parTransId="{AF0993E0-EDBF-4492-89F3-389EEFAD011D}" sibTransId="{5310A0AA-108D-49C3-9659-A5B3F45FB31A}"/>
    <dgm:cxn modelId="{FF451B25-E41A-49AC-95D0-43FFEA2F875E}" srcId="{58A94B47-5AE3-4F64-9134-E6E929E66D0B}" destId="{46A88805-D869-4C60-8759-354A15085009}" srcOrd="1" destOrd="0" parTransId="{F2AD2F7D-78DD-4D9D-A9B9-9E422969C716}" sibTransId="{6E05390E-6873-4C77-9C31-663E64338EC1}"/>
    <dgm:cxn modelId="{A98F222F-FB9D-4713-9CD4-568963F33BCB}" type="presOf" srcId="{B090F736-604C-434A-938B-128A3A376D45}" destId="{79767AF0-5A74-4040-B69A-1F20E0AA4274}" srcOrd="0" destOrd="0" presId="urn:microsoft.com/office/officeart/2005/8/layout/hierarchy1"/>
    <dgm:cxn modelId="{12D6625C-2260-430D-B3F6-938D72370302}" type="presOf" srcId="{58A94B47-5AE3-4F64-9134-E6E929E66D0B}" destId="{4640059F-3810-4CBD-A3F2-92DB46DBF912}" srcOrd="0" destOrd="0" presId="urn:microsoft.com/office/officeart/2005/8/layout/hierarchy1"/>
    <dgm:cxn modelId="{7BEF698E-0945-4013-A103-CEBCC67C0C41}" type="presOf" srcId="{46A88805-D869-4C60-8759-354A15085009}" destId="{348B9A83-2DA0-4368-8AB7-98FEE4C22762}" srcOrd="0" destOrd="0" presId="urn:microsoft.com/office/officeart/2005/8/layout/hierarchy1"/>
    <dgm:cxn modelId="{181F2913-6A40-485B-9E8D-0ACF0A2E841A}" type="presParOf" srcId="{4640059F-3810-4CBD-A3F2-92DB46DBF912}" destId="{8521E9B7-3634-4D56-AB60-77BF7C0D2F38}" srcOrd="0" destOrd="0" presId="urn:microsoft.com/office/officeart/2005/8/layout/hierarchy1"/>
    <dgm:cxn modelId="{26A9D8D3-6C80-466F-A930-9ED8AF7A7836}" type="presParOf" srcId="{8521E9B7-3634-4D56-AB60-77BF7C0D2F38}" destId="{CDD982FF-9300-4929-B311-E3072E1ED18D}" srcOrd="0" destOrd="0" presId="urn:microsoft.com/office/officeart/2005/8/layout/hierarchy1"/>
    <dgm:cxn modelId="{6BA209A3-D9C5-464D-A6A5-1AFAD033A5A1}" type="presParOf" srcId="{CDD982FF-9300-4929-B311-E3072E1ED18D}" destId="{0AB5CD88-442D-4C26-A66A-B7588859250F}" srcOrd="0" destOrd="0" presId="urn:microsoft.com/office/officeart/2005/8/layout/hierarchy1"/>
    <dgm:cxn modelId="{89C09510-86F7-47C3-B995-606D5108B0C0}" type="presParOf" srcId="{CDD982FF-9300-4929-B311-E3072E1ED18D}" destId="{79767AF0-5A74-4040-B69A-1F20E0AA4274}" srcOrd="1" destOrd="0" presId="urn:microsoft.com/office/officeart/2005/8/layout/hierarchy1"/>
    <dgm:cxn modelId="{B4966F81-2B0A-4DE4-A73B-1FEC9981A706}" type="presParOf" srcId="{8521E9B7-3634-4D56-AB60-77BF7C0D2F38}" destId="{A0DFECDB-6595-4EFB-8EC2-4819340E9009}" srcOrd="1" destOrd="0" presId="urn:microsoft.com/office/officeart/2005/8/layout/hierarchy1"/>
    <dgm:cxn modelId="{FA439DBF-09C0-4B87-985C-B5298784B4AF}" type="presParOf" srcId="{4640059F-3810-4CBD-A3F2-92DB46DBF912}" destId="{B61322CD-83DD-4550-9D75-889A3E15DEA2}" srcOrd="1" destOrd="0" presId="urn:microsoft.com/office/officeart/2005/8/layout/hierarchy1"/>
    <dgm:cxn modelId="{F0741A57-05AC-438A-A21D-25235AE72AD0}" type="presParOf" srcId="{B61322CD-83DD-4550-9D75-889A3E15DEA2}" destId="{0A1F3F70-512A-47FA-8B94-4C0EB1F344E8}" srcOrd="0" destOrd="0" presId="urn:microsoft.com/office/officeart/2005/8/layout/hierarchy1"/>
    <dgm:cxn modelId="{0E406A9C-C7E3-401C-8C9B-265AE3829276}" type="presParOf" srcId="{0A1F3F70-512A-47FA-8B94-4C0EB1F344E8}" destId="{54DDB461-03A6-4719-A3F4-F13FC6CDCEF1}" srcOrd="0" destOrd="0" presId="urn:microsoft.com/office/officeart/2005/8/layout/hierarchy1"/>
    <dgm:cxn modelId="{F889CD5D-5830-4992-B485-7539C8BE5B15}" type="presParOf" srcId="{0A1F3F70-512A-47FA-8B94-4C0EB1F344E8}" destId="{348B9A83-2DA0-4368-8AB7-98FEE4C22762}" srcOrd="1" destOrd="0" presId="urn:microsoft.com/office/officeart/2005/8/layout/hierarchy1"/>
    <dgm:cxn modelId="{6EBB7BCE-6666-4883-89B8-AEADB2D58F29}" type="presParOf" srcId="{B61322CD-83DD-4550-9D75-889A3E15DEA2}" destId="{78AE53D2-D44F-4AC0-B532-A82A3FCDD72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680D7D-1AE4-4522-8051-5419F0198516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3A70E04-10DF-45AC-A253-F70FA697FFD7}">
      <dgm:prSet/>
      <dgm:spPr/>
      <dgm:t>
        <a:bodyPr/>
        <a:lstStyle/>
        <a:p>
          <a:r>
            <a:rPr lang="en-US"/>
            <a:t>Choose two algorithms from the list </a:t>
          </a:r>
        </a:p>
      </dgm:t>
    </dgm:pt>
    <dgm:pt modelId="{E31A7AAF-ACD1-418B-BC7A-F469B773EF0E}" type="parTrans" cxnId="{16E294CC-1263-4D04-BC18-AB33545D5D00}">
      <dgm:prSet/>
      <dgm:spPr/>
      <dgm:t>
        <a:bodyPr/>
        <a:lstStyle/>
        <a:p>
          <a:endParaRPr lang="en-US"/>
        </a:p>
      </dgm:t>
    </dgm:pt>
    <dgm:pt modelId="{6B828D9B-50DE-434A-8BF4-93AADC64C2D0}" type="sibTrans" cxnId="{16E294CC-1263-4D04-BC18-AB33545D5D00}">
      <dgm:prSet/>
      <dgm:spPr/>
      <dgm:t>
        <a:bodyPr/>
        <a:lstStyle/>
        <a:p>
          <a:endParaRPr lang="en-US"/>
        </a:p>
      </dgm:t>
    </dgm:pt>
    <dgm:pt modelId="{82FCA381-7950-46C7-B149-52D3FF86A657}">
      <dgm:prSet/>
      <dgm:spPr/>
      <dgm:t>
        <a:bodyPr/>
        <a:lstStyle/>
        <a:p>
          <a:r>
            <a:rPr lang="en-US"/>
            <a:t>Preprocess the dataset as needed</a:t>
          </a:r>
        </a:p>
      </dgm:t>
    </dgm:pt>
    <dgm:pt modelId="{94062BA4-2DF3-44AD-A9CC-49F43FB837C3}" type="parTrans" cxnId="{CF9C0D21-5667-4225-B91C-8F6C1CBF4EEC}">
      <dgm:prSet/>
      <dgm:spPr/>
      <dgm:t>
        <a:bodyPr/>
        <a:lstStyle/>
        <a:p>
          <a:endParaRPr lang="en-US"/>
        </a:p>
      </dgm:t>
    </dgm:pt>
    <dgm:pt modelId="{F26646EC-2F4E-4A12-BBC0-BF6B61341FAE}" type="sibTrans" cxnId="{CF9C0D21-5667-4225-B91C-8F6C1CBF4EEC}">
      <dgm:prSet/>
      <dgm:spPr/>
      <dgm:t>
        <a:bodyPr/>
        <a:lstStyle/>
        <a:p>
          <a:endParaRPr lang="en-US"/>
        </a:p>
      </dgm:t>
    </dgm:pt>
    <dgm:pt modelId="{AE182DCD-3275-47B7-ADDF-4688AA7574F5}">
      <dgm:prSet/>
      <dgm:spPr/>
      <dgm:t>
        <a:bodyPr/>
        <a:lstStyle/>
        <a:p>
          <a:r>
            <a:rPr lang="en-US"/>
            <a:t>Split the dataset into training and testing sets, typically using a 80/20 or 70/30 split.</a:t>
          </a:r>
        </a:p>
      </dgm:t>
    </dgm:pt>
    <dgm:pt modelId="{FF969D17-87CD-4E2E-89FD-A489D4D7FB5F}" type="parTrans" cxnId="{45BF0631-E43B-4B3D-AB3A-AD71DC5C407F}">
      <dgm:prSet/>
      <dgm:spPr/>
      <dgm:t>
        <a:bodyPr/>
        <a:lstStyle/>
        <a:p>
          <a:endParaRPr lang="en-US"/>
        </a:p>
      </dgm:t>
    </dgm:pt>
    <dgm:pt modelId="{87A43981-0B01-4990-BC3C-7F39C7A08ED9}" type="sibTrans" cxnId="{45BF0631-E43B-4B3D-AB3A-AD71DC5C407F}">
      <dgm:prSet/>
      <dgm:spPr/>
      <dgm:t>
        <a:bodyPr/>
        <a:lstStyle/>
        <a:p>
          <a:endParaRPr lang="en-US"/>
        </a:p>
      </dgm:t>
    </dgm:pt>
    <dgm:pt modelId="{FC8D009D-6C5F-4C24-9B34-93A2BEBC251D}">
      <dgm:prSet/>
      <dgm:spPr/>
      <dgm:t>
        <a:bodyPr/>
        <a:lstStyle/>
        <a:p>
          <a:r>
            <a:rPr lang="en-US"/>
            <a:t>Train the first algorithm on the training set and make predictions on the testing set.</a:t>
          </a:r>
        </a:p>
      </dgm:t>
    </dgm:pt>
    <dgm:pt modelId="{804703C4-789F-49FB-9EF3-BD21AAAA8B88}" type="parTrans" cxnId="{27E0B51E-E36E-48C0-B80B-9B6392FD52CF}">
      <dgm:prSet/>
      <dgm:spPr/>
      <dgm:t>
        <a:bodyPr/>
        <a:lstStyle/>
        <a:p>
          <a:endParaRPr lang="en-US"/>
        </a:p>
      </dgm:t>
    </dgm:pt>
    <dgm:pt modelId="{04FC06A3-DB8F-418A-8B56-6F21C789C699}" type="sibTrans" cxnId="{27E0B51E-E36E-48C0-B80B-9B6392FD52CF}">
      <dgm:prSet/>
      <dgm:spPr/>
      <dgm:t>
        <a:bodyPr/>
        <a:lstStyle/>
        <a:p>
          <a:endParaRPr lang="en-US"/>
        </a:p>
      </dgm:t>
    </dgm:pt>
    <dgm:pt modelId="{5AF09207-D33E-44AF-88AD-8B327F4F18F8}">
      <dgm:prSet/>
      <dgm:spPr/>
      <dgm:t>
        <a:bodyPr/>
        <a:lstStyle/>
        <a:p>
          <a:r>
            <a:rPr lang="en-US"/>
            <a:t>Train the second algorithm on the training set and make predictions on the testing set.</a:t>
          </a:r>
        </a:p>
      </dgm:t>
    </dgm:pt>
    <dgm:pt modelId="{A75143A0-22E1-4787-83D2-63CB61B98C81}" type="parTrans" cxnId="{53B84268-AA2A-453C-AA6C-2E87028FA2B8}">
      <dgm:prSet/>
      <dgm:spPr/>
      <dgm:t>
        <a:bodyPr/>
        <a:lstStyle/>
        <a:p>
          <a:endParaRPr lang="en-US"/>
        </a:p>
      </dgm:t>
    </dgm:pt>
    <dgm:pt modelId="{7730DEA7-27B3-43F1-98F5-BC8EB3BA6940}" type="sibTrans" cxnId="{53B84268-AA2A-453C-AA6C-2E87028FA2B8}">
      <dgm:prSet/>
      <dgm:spPr/>
      <dgm:t>
        <a:bodyPr/>
        <a:lstStyle/>
        <a:p>
          <a:endParaRPr lang="en-US"/>
        </a:p>
      </dgm:t>
    </dgm:pt>
    <dgm:pt modelId="{33D15F2C-B69D-44B1-9899-FD9D688EB7E3}">
      <dgm:prSet/>
      <dgm:spPr/>
      <dgm:t>
        <a:bodyPr/>
        <a:lstStyle/>
        <a:p>
          <a:r>
            <a:rPr lang="en-US"/>
            <a:t>Compare the performance of the two algorithms and choose the one that performs better on the dataset.</a:t>
          </a:r>
        </a:p>
      </dgm:t>
    </dgm:pt>
    <dgm:pt modelId="{027C0773-87A9-460B-857A-7F5A668C5ACE}" type="parTrans" cxnId="{A03D772C-8B83-4172-A240-8C0DDB43A36A}">
      <dgm:prSet/>
      <dgm:spPr/>
      <dgm:t>
        <a:bodyPr/>
        <a:lstStyle/>
        <a:p>
          <a:endParaRPr lang="en-US"/>
        </a:p>
      </dgm:t>
    </dgm:pt>
    <dgm:pt modelId="{F0D0CDF9-10A8-402D-8618-162FC344A842}" type="sibTrans" cxnId="{A03D772C-8B83-4172-A240-8C0DDB43A36A}">
      <dgm:prSet/>
      <dgm:spPr/>
      <dgm:t>
        <a:bodyPr/>
        <a:lstStyle/>
        <a:p>
          <a:endParaRPr lang="en-US"/>
        </a:p>
      </dgm:t>
    </dgm:pt>
    <dgm:pt modelId="{75CB9E40-F78D-4224-BCE5-D0D25BB9F90F}">
      <dgm:prSet/>
      <dgm:spPr/>
      <dgm:t>
        <a:bodyPr/>
        <a:lstStyle/>
        <a:p>
          <a:r>
            <a:rPr lang="en-US"/>
            <a:t>Fine-tune the chosen algorithm by adjusting its hyperparameters, if applicable, and retrain it on the training set.</a:t>
          </a:r>
        </a:p>
      </dgm:t>
    </dgm:pt>
    <dgm:pt modelId="{282283DF-A6B0-462F-9019-975FB2D25A1B}" type="parTrans" cxnId="{40212747-8F61-42F5-B26E-6E2F7C2F9F14}">
      <dgm:prSet/>
      <dgm:spPr/>
      <dgm:t>
        <a:bodyPr/>
        <a:lstStyle/>
        <a:p>
          <a:endParaRPr lang="en-US"/>
        </a:p>
      </dgm:t>
    </dgm:pt>
    <dgm:pt modelId="{D56FFEF5-AE63-463C-8019-87CAB8E28212}" type="sibTrans" cxnId="{40212747-8F61-42F5-B26E-6E2F7C2F9F14}">
      <dgm:prSet/>
      <dgm:spPr/>
      <dgm:t>
        <a:bodyPr/>
        <a:lstStyle/>
        <a:p>
          <a:endParaRPr lang="en-US"/>
        </a:p>
      </dgm:t>
    </dgm:pt>
    <dgm:pt modelId="{BEA56339-CE53-4CC9-B24F-D08FC16ED22F}" type="pres">
      <dgm:prSet presAssocID="{1D680D7D-1AE4-4522-8051-5419F0198516}" presName="Name0" presStyleCnt="0">
        <dgm:presLayoutVars>
          <dgm:dir/>
          <dgm:resizeHandles val="exact"/>
        </dgm:presLayoutVars>
      </dgm:prSet>
      <dgm:spPr/>
    </dgm:pt>
    <dgm:pt modelId="{A00F2877-3746-4980-8361-C28685FA9FB1}" type="pres">
      <dgm:prSet presAssocID="{63A70E04-10DF-45AC-A253-F70FA697FFD7}" presName="node" presStyleLbl="node1" presStyleIdx="0" presStyleCnt="7">
        <dgm:presLayoutVars>
          <dgm:bulletEnabled val="1"/>
        </dgm:presLayoutVars>
      </dgm:prSet>
      <dgm:spPr/>
    </dgm:pt>
    <dgm:pt modelId="{A7F1CB26-579C-4A80-8D0F-8F546B08676A}" type="pres">
      <dgm:prSet presAssocID="{6B828D9B-50DE-434A-8BF4-93AADC64C2D0}" presName="sibTrans" presStyleLbl="sibTrans1D1" presStyleIdx="0" presStyleCnt="6"/>
      <dgm:spPr/>
    </dgm:pt>
    <dgm:pt modelId="{210B47C2-85D4-4A46-B0D7-6B98FCDE56FC}" type="pres">
      <dgm:prSet presAssocID="{6B828D9B-50DE-434A-8BF4-93AADC64C2D0}" presName="connectorText" presStyleLbl="sibTrans1D1" presStyleIdx="0" presStyleCnt="6"/>
      <dgm:spPr/>
    </dgm:pt>
    <dgm:pt modelId="{62172742-4118-4412-88E3-507AD49BC540}" type="pres">
      <dgm:prSet presAssocID="{82FCA381-7950-46C7-B149-52D3FF86A657}" presName="node" presStyleLbl="node1" presStyleIdx="1" presStyleCnt="7">
        <dgm:presLayoutVars>
          <dgm:bulletEnabled val="1"/>
        </dgm:presLayoutVars>
      </dgm:prSet>
      <dgm:spPr/>
    </dgm:pt>
    <dgm:pt modelId="{206C5516-2C37-4F95-B0A6-DC3734D53C0E}" type="pres">
      <dgm:prSet presAssocID="{F26646EC-2F4E-4A12-BBC0-BF6B61341FAE}" presName="sibTrans" presStyleLbl="sibTrans1D1" presStyleIdx="1" presStyleCnt="6"/>
      <dgm:spPr/>
    </dgm:pt>
    <dgm:pt modelId="{A6E3EA01-F186-4444-B64C-FCF26A518E7A}" type="pres">
      <dgm:prSet presAssocID="{F26646EC-2F4E-4A12-BBC0-BF6B61341FAE}" presName="connectorText" presStyleLbl="sibTrans1D1" presStyleIdx="1" presStyleCnt="6"/>
      <dgm:spPr/>
    </dgm:pt>
    <dgm:pt modelId="{B54CFC1D-B3D0-4DD6-9BEC-120B9D89F71C}" type="pres">
      <dgm:prSet presAssocID="{AE182DCD-3275-47B7-ADDF-4688AA7574F5}" presName="node" presStyleLbl="node1" presStyleIdx="2" presStyleCnt="7">
        <dgm:presLayoutVars>
          <dgm:bulletEnabled val="1"/>
        </dgm:presLayoutVars>
      </dgm:prSet>
      <dgm:spPr/>
    </dgm:pt>
    <dgm:pt modelId="{0AE123D7-38E2-4B4B-8C33-DC221C7C3304}" type="pres">
      <dgm:prSet presAssocID="{87A43981-0B01-4990-BC3C-7F39C7A08ED9}" presName="sibTrans" presStyleLbl="sibTrans1D1" presStyleIdx="2" presStyleCnt="6"/>
      <dgm:spPr/>
    </dgm:pt>
    <dgm:pt modelId="{53636525-4AC1-4338-BDCE-107EC1218A57}" type="pres">
      <dgm:prSet presAssocID="{87A43981-0B01-4990-BC3C-7F39C7A08ED9}" presName="connectorText" presStyleLbl="sibTrans1D1" presStyleIdx="2" presStyleCnt="6"/>
      <dgm:spPr/>
    </dgm:pt>
    <dgm:pt modelId="{11462114-5F4F-4D46-ADB7-F3CD6786A1FE}" type="pres">
      <dgm:prSet presAssocID="{FC8D009D-6C5F-4C24-9B34-93A2BEBC251D}" presName="node" presStyleLbl="node1" presStyleIdx="3" presStyleCnt="7">
        <dgm:presLayoutVars>
          <dgm:bulletEnabled val="1"/>
        </dgm:presLayoutVars>
      </dgm:prSet>
      <dgm:spPr/>
    </dgm:pt>
    <dgm:pt modelId="{DB739DC2-7414-496F-BD72-D77C3016E1F1}" type="pres">
      <dgm:prSet presAssocID="{04FC06A3-DB8F-418A-8B56-6F21C789C699}" presName="sibTrans" presStyleLbl="sibTrans1D1" presStyleIdx="3" presStyleCnt="6"/>
      <dgm:spPr/>
    </dgm:pt>
    <dgm:pt modelId="{35633CA6-E1BD-4A9A-996E-550517944C35}" type="pres">
      <dgm:prSet presAssocID="{04FC06A3-DB8F-418A-8B56-6F21C789C699}" presName="connectorText" presStyleLbl="sibTrans1D1" presStyleIdx="3" presStyleCnt="6"/>
      <dgm:spPr/>
    </dgm:pt>
    <dgm:pt modelId="{C8B14732-C819-4949-A3D1-97D70C21DDE1}" type="pres">
      <dgm:prSet presAssocID="{5AF09207-D33E-44AF-88AD-8B327F4F18F8}" presName="node" presStyleLbl="node1" presStyleIdx="4" presStyleCnt="7">
        <dgm:presLayoutVars>
          <dgm:bulletEnabled val="1"/>
        </dgm:presLayoutVars>
      </dgm:prSet>
      <dgm:spPr/>
    </dgm:pt>
    <dgm:pt modelId="{FEA2BBE3-584E-4D91-8A82-266625B1BEEB}" type="pres">
      <dgm:prSet presAssocID="{7730DEA7-27B3-43F1-98F5-BC8EB3BA6940}" presName="sibTrans" presStyleLbl="sibTrans1D1" presStyleIdx="4" presStyleCnt="6"/>
      <dgm:spPr/>
    </dgm:pt>
    <dgm:pt modelId="{33DA4C0F-3A20-40F1-B3BE-2173681C2755}" type="pres">
      <dgm:prSet presAssocID="{7730DEA7-27B3-43F1-98F5-BC8EB3BA6940}" presName="connectorText" presStyleLbl="sibTrans1D1" presStyleIdx="4" presStyleCnt="6"/>
      <dgm:spPr/>
    </dgm:pt>
    <dgm:pt modelId="{61698138-80DC-4A37-BFE5-973236461A8E}" type="pres">
      <dgm:prSet presAssocID="{33D15F2C-B69D-44B1-9899-FD9D688EB7E3}" presName="node" presStyleLbl="node1" presStyleIdx="5" presStyleCnt="7">
        <dgm:presLayoutVars>
          <dgm:bulletEnabled val="1"/>
        </dgm:presLayoutVars>
      </dgm:prSet>
      <dgm:spPr/>
    </dgm:pt>
    <dgm:pt modelId="{535F5580-AE57-435A-9AD1-850BCC20CD88}" type="pres">
      <dgm:prSet presAssocID="{F0D0CDF9-10A8-402D-8618-162FC344A842}" presName="sibTrans" presStyleLbl="sibTrans1D1" presStyleIdx="5" presStyleCnt="6"/>
      <dgm:spPr/>
    </dgm:pt>
    <dgm:pt modelId="{EA21E0E1-B133-422B-9DC2-71E1EBF58F21}" type="pres">
      <dgm:prSet presAssocID="{F0D0CDF9-10A8-402D-8618-162FC344A842}" presName="connectorText" presStyleLbl="sibTrans1D1" presStyleIdx="5" presStyleCnt="6"/>
      <dgm:spPr/>
    </dgm:pt>
    <dgm:pt modelId="{D9EDC4E9-2A77-483E-B295-D1DE628DA85B}" type="pres">
      <dgm:prSet presAssocID="{75CB9E40-F78D-4224-BCE5-D0D25BB9F90F}" presName="node" presStyleLbl="node1" presStyleIdx="6" presStyleCnt="7">
        <dgm:presLayoutVars>
          <dgm:bulletEnabled val="1"/>
        </dgm:presLayoutVars>
      </dgm:prSet>
      <dgm:spPr/>
    </dgm:pt>
  </dgm:ptLst>
  <dgm:cxnLst>
    <dgm:cxn modelId="{75B71F0E-C031-4D7B-A54A-DAFBF3B2EFE0}" type="presOf" srcId="{04FC06A3-DB8F-418A-8B56-6F21C789C699}" destId="{35633CA6-E1BD-4A9A-996E-550517944C35}" srcOrd="1" destOrd="0" presId="urn:microsoft.com/office/officeart/2016/7/layout/RepeatingBendingProcessNew"/>
    <dgm:cxn modelId="{27E0B51E-E36E-48C0-B80B-9B6392FD52CF}" srcId="{1D680D7D-1AE4-4522-8051-5419F0198516}" destId="{FC8D009D-6C5F-4C24-9B34-93A2BEBC251D}" srcOrd="3" destOrd="0" parTransId="{804703C4-789F-49FB-9EF3-BD21AAAA8B88}" sibTransId="{04FC06A3-DB8F-418A-8B56-6F21C789C699}"/>
    <dgm:cxn modelId="{CF9C0D21-5667-4225-B91C-8F6C1CBF4EEC}" srcId="{1D680D7D-1AE4-4522-8051-5419F0198516}" destId="{82FCA381-7950-46C7-B149-52D3FF86A657}" srcOrd="1" destOrd="0" parTransId="{94062BA4-2DF3-44AD-A9CC-49F43FB837C3}" sibTransId="{F26646EC-2F4E-4A12-BBC0-BF6B61341FAE}"/>
    <dgm:cxn modelId="{C109262B-10D1-4DE7-A950-57D08C80C275}" type="presOf" srcId="{04FC06A3-DB8F-418A-8B56-6F21C789C699}" destId="{DB739DC2-7414-496F-BD72-D77C3016E1F1}" srcOrd="0" destOrd="0" presId="urn:microsoft.com/office/officeart/2016/7/layout/RepeatingBendingProcessNew"/>
    <dgm:cxn modelId="{A03D772C-8B83-4172-A240-8C0DDB43A36A}" srcId="{1D680D7D-1AE4-4522-8051-5419F0198516}" destId="{33D15F2C-B69D-44B1-9899-FD9D688EB7E3}" srcOrd="5" destOrd="0" parTransId="{027C0773-87A9-460B-857A-7F5A668C5ACE}" sibTransId="{F0D0CDF9-10A8-402D-8618-162FC344A842}"/>
    <dgm:cxn modelId="{45BF0631-E43B-4B3D-AB3A-AD71DC5C407F}" srcId="{1D680D7D-1AE4-4522-8051-5419F0198516}" destId="{AE182DCD-3275-47B7-ADDF-4688AA7574F5}" srcOrd="2" destOrd="0" parTransId="{FF969D17-87CD-4E2E-89FD-A489D4D7FB5F}" sibTransId="{87A43981-0B01-4990-BC3C-7F39C7A08ED9}"/>
    <dgm:cxn modelId="{40212747-8F61-42F5-B26E-6E2F7C2F9F14}" srcId="{1D680D7D-1AE4-4522-8051-5419F0198516}" destId="{75CB9E40-F78D-4224-BCE5-D0D25BB9F90F}" srcOrd="6" destOrd="0" parTransId="{282283DF-A6B0-462F-9019-975FB2D25A1B}" sibTransId="{D56FFEF5-AE63-463C-8019-87CAB8E28212}"/>
    <dgm:cxn modelId="{4B397F67-4D9A-4DD1-B95B-922845A2CC90}" type="presOf" srcId="{82FCA381-7950-46C7-B149-52D3FF86A657}" destId="{62172742-4118-4412-88E3-507AD49BC540}" srcOrd="0" destOrd="0" presId="urn:microsoft.com/office/officeart/2016/7/layout/RepeatingBendingProcessNew"/>
    <dgm:cxn modelId="{77932168-343B-4D51-85BA-AFE2C2EF0214}" type="presOf" srcId="{1D680D7D-1AE4-4522-8051-5419F0198516}" destId="{BEA56339-CE53-4CC9-B24F-D08FC16ED22F}" srcOrd="0" destOrd="0" presId="urn:microsoft.com/office/officeart/2016/7/layout/RepeatingBendingProcessNew"/>
    <dgm:cxn modelId="{53B84268-AA2A-453C-AA6C-2E87028FA2B8}" srcId="{1D680D7D-1AE4-4522-8051-5419F0198516}" destId="{5AF09207-D33E-44AF-88AD-8B327F4F18F8}" srcOrd="4" destOrd="0" parTransId="{A75143A0-22E1-4787-83D2-63CB61B98C81}" sibTransId="{7730DEA7-27B3-43F1-98F5-BC8EB3BA6940}"/>
    <dgm:cxn modelId="{EEA9D748-BB68-405E-8550-C26A7FD15745}" type="presOf" srcId="{75CB9E40-F78D-4224-BCE5-D0D25BB9F90F}" destId="{D9EDC4E9-2A77-483E-B295-D1DE628DA85B}" srcOrd="0" destOrd="0" presId="urn:microsoft.com/office/officeart/2016/7/layout/RepeatingBendingProcessNew"/>
    <dgm:cxn modelId="{4D50E169-4910-4721-9662-FC21C69A41F0}" type="presOf" srcId="{7730DEA7-27B3-43F1-98F5-BC8EB3BA6940}" destId="{33DA4C0F-3A20-40F1-B3BE-2173681C2755}" srcOrd="1" destOrd="0" presId="urn:microsoft.com/office/officeart/2016/7/layout/RepeatingBendingProcessNew"/>
    <dgm:cxn modelId="{A05E904A-68B1-409E-8261-025B2C40ABA1}" type="presOf" srcId="{F26646EC-2F4E-4A12-BBC0-BF6B61341FAE}" destId="{206C5516-2C37-4F95-B0A6-DC3734D53C0E}" srcOrd="0" destOrd="0" presId="urn:microsoft.com/office/officeart/2016/7/layout/RepeatingBendingProcessNew"/>
    <dgm:cxn modelId="{24098951-2263-4BE6-BB52-D10910CF4236}" type="presOf" srcId="{33D15F2C-B69D-44B1-9899-FD9D688EB7E3}" destId="{61698138-80DC-4A37-BFE5-973236461A8E}" srcOrd="0" destOrd="0" presId="urn:microsoft.com/office/officeart/2016/7/layout/RepeatingBendingProcessNew"/>
    <dgm:cxn modelId="{B832F757-D84D-4D85-92CB-31512CDB9743}" type="presOf" srcId="{F0D0CDF9-10A8-402D-8618-162FC344A842}" destId="{EA21E0E1-B133-422B-9DC2-71E1EBF58F21}" srcOrd="1" destOrd="0" presId="urn:microsoft.com/office/officeart/2016/7/layout/RepeatingBendingProcessNew"/>
    <dgm:cxn modelId="{7944F77E-CE1C-41BF-AD99-116E327AD7B8}" type="presOf" srcId="{FC8D009D-6C5F-4C24-9B34-93A2BEBC251D}" destId="{11462114-5F4F-4D46-ADB7-F3CD6786A1FE}" srcOrd="0" destOrd="0" presId="urn:microsoft.com/office/officeart/2016/7/layout/RepeatingBendingProcessNew"/>
    <dgm:cxn modelId="{4153F189-FD60-45F7-BB72-5FACFD2716B8}" type="presOf" srcId="{6B828D9B-50DE-434A-8BF4-93AADC64C2D0}" destId="{210B47C2-85D4-4A46-B0D7-6B98FCDE56FC}" srcOrd="1" destOrd="0" presId="urn:microsoft.com/office/officeart/2016/7/layout/RepeatingBendingProcessNew"/>
    <dgm:cxn modelId="{90585C99-B2A6-4468-A8C5-5CF5BCD2921D}" type="presOf" srcId="{F26646EC-2F4E-4A12-BBC0-BF6B61341FAE}" destId="{A6E3EA01-F186-4444-B64C-FCF26A518E7A}" srcOrd="1" destOrd="0" presId="urn:microsoft.com/office/officeart/2016/7/layout/RepeatingBendingProcessNew"/>
    <dgm:cxn modelId="{B75CA09A-7DF1-4385-9FAF-E78F424E8BB8}" type="presOf" srcId="{F0D0CDF9-10A8-402D-8618-162FC344A842}" destId="{535F5580-AE57-435A-9AD1-850BCC20CD88}" srcOrd="0" destOrd="0" presId="urn:microsoft.com/office/officeart/2016/7/layout/RepeatingBendingProcessNew"/>
    <dgm:cxn modelId="{AE43CD9D-F8E1-4046-B875-F1360D9A296F}" type="presOf" srcId="{87A43981-0B01-4990-BC3C-7F39C7A08ED9}" destId="{53636525-4AC1-4338-BDCE-107EC1218A57}" srcOrd="1" destOrd="0" presId="urn:microsoft.com/office/officeart/2016/7/layout/RepeatingBendingProcessNew"/>
    <dgm:cxn modelId="{E6642B9E-FD7E-43AE-8E23-82EF42DCBC05}" type="presOf" srcId="{63A70E04-10DF-45AC-A253-F70FA697FFD7}" destId="{A00F2877-3746-4980-8361-C28685FA9FB1}" srcOrd="0" destOrd="0" presId="urn:microsoft.com/office/officeart/2016/7/layout/RepeatingBendingProcessNew"/>
    <dgm:cxn modelId="{DAC5EDAB-2CC9-4126-B86A-A1570C9BF3DD}" type="presOf" srcId="{AE182DCD-3275-47B7-ADDF-4688AA7574F5}" destId="{B54CFC1D-B3D0-4DD6-9BEC-120B9D89F71C}" srcOrd="0" destOrd="0" presId="urn:microsoft.com/office/officeart/2016/7/layout/RepeatingBendingProcessNew"/>
    <dgm:cxn modelId="{004ACDB8-8978-4D97-B0BC-EC023D986CFE}" type="presOf" srcId="{5AF09207-D33E-44AF-88AD-8B327F4F18F8}" destId="{C8B14732-C819-4949-A3D1-97D70C21DDE1}" srcOrd="0" destOrd="0" presId="urn:microsoft.com/office/officeart/2016/7/layout/RepeatingBendingProcessNew"/>
    <dgm:cxn modelId="{B2F05EBF-3029-4FAB-822D-C8AAC9C00267}" type="presOf" srcId="{87A43981-0B01-4990-BC3C-7F39C7A08ED9}" destId="{0AE123D7-38E2-4B4B-8C33-DC221C7C3304}" srcOrd="0" destOrd="0" presId="urn:microsoft.com/office/officeart/2016/7/layout/RepeatingBendingProcessNew"/>
    <dgm:cxn modelId="{24F15FC2-8389-4613-99E7-EF5189F71FD5}" type="presOf" srcId="{7730DEA7-27B3-43F1-98F5-BC8EB3BA6940}" destId="{FEA2BBE3-584E-4D91-8A82-266625B1BEEB}" srcOrd="0" destOrd="0" presId="urn:microsoft.com/office/officeart/2016/7/layout/RepeatingBendingProcessNew"/>
    <dgm:cxn modelId="{16E294CC-1263-4D04-BC18-AB33545D5D00}" srcId="{1D680D7D-1AE4-4522-8051-5419F0198516}" destId="{63A70E04-10DF-45AC-A253-F70FA697FFD7}" srcOrd="0" destOrd="0" parTransId="{E31A7AAF-ACD1-418B-BC7A-F469B773EF0E}" sibTransId="{6B828D9B-50DE-434A-8BF4-93AADC64C2D0}"/>
    <dgm:cxn modelId="{F729F2E1-F4FC-4631-9ECC-69CC3DCA9D99}" type="presOf" srcId="{6B828D9B-50DE-434A-8BF4-93AADC64C2D0}" destId="{A7F1CB26-579C-4A80-8D0F-8F546B08676A}" srcOrd="0" destOrd="0" presId="urn:microsoft.com/office/officeart/2016/7/layout/RepeatingBendingProcessNew"/>
    <dgm:cxn modelId="{69D7DDE4-C367-4A91-99DC-F19E8061591E}" type="presParOf" srcId="{BEA56339-CE53-4CC9-B24F-D08FC16ED22F}" destId="{A00F2877-3746-4980-8361-C28685FA9FB1}" srcOrd="0" destOrd="0" presId="urn:microsoft.com/office/officeart/2016/7/layout/RepeatingBendingProcessNew"/>
    <dgm:cxn modelId="{06BA9D09-9A70-4F52-8685-B31670A44640}" type="presParOf" srcId="{BEA56339-CE53-4CC9-B24F-D08FC16ED22F}" destId="{A7F1CB26-579C-4A80-8D0F-8F546B08676A}" srcOrd="1" destOrd="0" presId="urn:microsoft.com/office/officeart/2016/7/layout/RepeatingBendingProcessNew"/>
    <dgm:cxn modelId="{227AD2B2-3995-4745-8321-225798C8B316}" type="presParOf" srcId="{A7F1CB26-579C-4A80-8D0F-8F546B08676A}" destId="{210B47C2-85D4-4A46-B0D7-6B98FCDE56FC}" srcOrd="0" destOrd="0" presId="urn:microsoft.com/office/officeart/2016/7/layout/RepeatingBendingProcessNew"/>
    <dgm:cxn modelId="{693B0036-27A8-4975-B02A-DCF5AEF29D0D}" type="presParOf" srcId="{BEA56339-CE53-4CC9-B24F-D08FC16ED22F}" destId="{62172742-4118-4412-88E3-507AD49BC540}" srcOrd="2" destOrd="0" presId="urn:microsoft.com/office/officeart/2016/7/layout/RepeatingBendingProcessNew"/>
    <dgm:cxn modelId="{DC8FDA48-84A7-4825-84F5-302E5E2FEFCE}" type="presParOf" srcId="{BEA56339-CE53-4CC9-B24F-D08FC16ED22F}" destId="{206C5516-2C37-4F95-B0A6-DC3734D53C0E}" srcOrd="3" destOrd="0" presId="urn:microsoft.com/office/officeart/2016/7/layout/RepeatingBendingProcessNew"/>
    <dgm:cxn modelId="{2BC122E0-F48C-45E3-9D32-05CEDEA12EBF}" type="presParOf" srcId="{206C5516-2C37-4F95-B0A6-DC3734D53C0E}" destId="{A6E3EA01-F186-4444-B64C-FCF26A518E7A}" srcOrd="0" destOrd="0" presId="urn:microsoft.com/office/officeart/2016/7/layout/RepeatingBendingProcessNew"/>
    <dgm:cxn modelId="{5C3392F8-72F9-4927-BA43-0EE99E666C29}" type="presParOf" srcId="{BEA56339-CE53-4CC9-B24F-D08FC16ED22F}" destId="{B54CFC1D-B3D0-4DD6-9BEC-120B9D89F71C}" srcOrd="4" destOrd="0" presId="urn:microsoft.com/office/officeart/2016/7/layout/RepeatingBendingProcessNew"/>
    <dgm:cxn modelId="{766543A6-AE81-41BA-BFAE-9973CB4AC983}" type="presParOf" srcId="{BEA56339-CE53-4CC9-B24F-D08FC16ED22F}" destId="{0AE123D7-38E2-4B4B-8C33-DC221C7C3304}" srcOrd="5" destOrd="0" presId="urn:microsoft.com/office/officeart/2016/7/layout/RepeatingBendingProcessNew"/>
    <dgm:cxn modelId="{5CAB78ED-E4A4-46CC-800E-716FCA65132E}" type="presParOf" srcId="{0AE123D7-38E2-4B4B-8C33-DC221C7C3304}" destId="{53636525-4AC1-4338-BDCE-107EC1218A57}" srcOrd="0" destOrd="0" presId="urn:microsoft.com/office/officeart/2016/7/layout/RepeatingBendingProcessNew"/>
    <dgm:cxn modelId="{E622683C-FACC-440C-BFDA-41535B376F07}" type="presParOf" srcId="{BEA56339-CE53-4CC9-B24F-D08FC16ED22F}" destId="{11462114-5F4F-4D46-ADB7-F3CD6786A1FE}" srcOrd="6" destOrd="0" presId="urn:microsoft.com/office/officeart/2016/7/layout/RepeatingBendingProcessNew"/>
    <dgm:cxn modelId="{CFE19F7D-2F56-40DC-AE92-E768E7568CF1}" type="presParOf" srcId="{BEA56339-CE53-4CC9-B24F-D08FC16ED22F}" destId="{DB739DC2-7414-496F-BD72-D77C3016E1F1}" srcOrd="7" destOrd="0" presId="urn:microsoft.com/office/officeart/2016/7/layout/RepeatingBendingProcessNew"/>
    <dgm:cxn modelId="{8365E218-FE83-46D7-AC5F-01659A2A7282}" type="presParOf" srcId="{DB739DC2-7414-496F-BD72-D77C3016E1F1}" destId="{35633CA6-E1BD-4A9A-996E-550517944C35}" srcOrd="0" destOrd="0" presId="urn:microsoft.com/office/officeart/2016/7/layout/RepeatingBendingProcessNew"/>
    <dgm:cxn modelId="{7FF51C58-13D7-4FAB-8743-9AD802348CC2}" type="presParOf" srcId="{BEA56339-CE53-4CC9-B24F-D08FC16ED22F}" destId="{C8B14732-C819-4949-A3D1-97D70C21DDE1}" srcOrd="8" destOrd="0" presId="urn:microsoft.com/office/officeart/2016/7/layout/RepeatingBendingProcessNew"/>
    <dgm:cxn modelId="{4E24BF4C-8D8F-4C29-BAF4-D48B14E002DE}" type="presParOf" srcId="{BEA56339-CE53-4CC9-B24F-D08FC16ED22F}" destId="{FEA2BBE3-584E-4D91-8A82-266625B1BEEB}" srcOrd="9" destOrd="0" presId="urn:microsoft.com/office/officeart/2016/7/layout/RepeatingBendingProcessNew"/>
    <dgm:cxn modelId="{429E869C-D66C-445C-80C0-45B283BC2366}" type="presParOf" srcId="{FEA2BBE3-584E-4D91-8A82-266625B1BEEB}" destId="{33DA4C0F-3A20-40F1-B3BE-2173681C2755}" srcOrd="0" destOrd="0" presId="urn:microsoft.com/office/officeart/2016/7/layout/RepeatingBendingProcessNew"/>
    <dgm:cxn modelId="{3D76A08F-883A-4EFF-AA83-C58DF3BD3A8A}" type="presParOf" srcId="{BEA56339-CE53-4CC9-B24F-D08FC16ED22F}" destId="{61698138-80DC-4A37-BFE5-973236461A8E}" srcOrd="10" destOrd="0" presId="urn:microsoft.com/office/officeart/2016/7/layout/RepeatingBendingProcessNew"/>
    <dgm:cxn modelId="{45CE168C-DDDF-49B8-8D69-93E77C841561}" type="presParOf" srcId="{BEA56339-CE53-4CC9-B24F-D08FC16ED22F}" destId="{535F5580-AE57-435A-9AD1-850BCC20CD88}" srcOrd="11" destOrd="0" presId="urn:microsoft.com/office/officeart/2016/7/layout/RepeatingBendingProcessNew"/>
    <dgm:cxn modelId="{9CA5FCAC-E32A-4E9A-92C4-513A5105AC40}" type="presParOf" srcId="{535F5580-AE57-435A-9AD1-850BCC20CD88}" destId="{EA21E0E1-B133-422B-9DC2-71E1EBF58F21}" srcOrd="0" destOrd="0" presId="urn:microsoft.com/office/officeart/2016/7/layout/RepeatingBendingProcessNew"/>
    <dgm:cxn modelId="{992A8DEF-A434-4F61-9CE4-1ED4BF8E79F9}" type="presParOf" srcId="{BEA56339-CE53-4CC9-B24F-D08FC16ED22F}" destId="{D9EDC4E9-2A77-483E-B295-D1DE628DA85B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5CD88-442D-4C26-A66A-B7588859250F}">
      <dsp:nvSpPr>
        <dsp:cNvPr id="0" name=""/>
        <dsp:cNvSpPr/>
      </dsp:nvSpPr>
      <dsp:spPr>
        <a:xfrm>
          <a:off x="6287" y="1368"/>
          <a:ext cx="4240038" cy="26924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767AF0-5A74-4040-B69A-1F20E0AA4274}">
      <dsp:nvSpPr>
        <dsp:cNvPr id="0" name=""/>
        <dsp:cNvSpPr/>
      </dsp:nvSpPr>
      <dsp:spPr>
        <a:xfrm>
          <a:off x="477403" y="448927"/>
          <a:ext cx="4240038" cy="2692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problem we are facing is that we have </a:t>
          </a:r>
          <a:r>
            <a:rPr lang="en-US" sz="2100" b="1" kern="1200"/>
            <a:t>five</a:t>
          </a:r>
          <a:r>
            <a:rPr lang="en-US" sz="2100" kern="1200"/>
            <a:t> algorithms (Bayesian Decission, K-NN, RANDOM FOREST , TREE or SVM) which we need to choose two of them to implement on one of three datasets (The Heart Disease Dataset , The Diabetes Dataset or The Hipatities Dataset),</a:t>
          </a:r>
        </a:p>
      </dsp:txBody>
      <dsp:txXfrm>
        <a:off x="556261" y="527785"/>
        <a:ext cx="4082322" cy="2534708"/>
      </dsp:txXfrm>
    </dsp:sp>
    <dsp:sp modelId="{54DDB461-03A6-4719-A3F4-F13FC6CDCEF1}">
      <dsp:nvSpPr>
        <dsp:cNvPr id="0" name=""/>
        <dsp:cNvSpPr/>
      </dsp:nvSpPr>
      <dsp:spPr>
        <a:xfrm>
          <a:off x="5188557" y="1368"/>
          <a:ext cx="4240038" cy="26924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8B9A83-2DA0-4368-8AB7-98FEE4C22762}">
      <dsp:nvSpPr>
        <dsp:cNvPr id="0" name=""/>
        <dsp:cNvSpPr/>
      </dsp:nvSpPr>
      <dsp:spPr>
        <a:xfrm>
          <a:off x="5659673" y="448927"/>
          <a:ext cx="4240038" cy="2692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So we need to know </a:t>
          </a:r>
          <a:r>
            <a:rPr lang="en-US" sz="2100" b="1" kern="1200"/>
            <a:t>which</a:t>
          </a:r>
          <a:r>
            <a:rPr lang="en-US" sz="2100" kern="1200"/>
            <a:t> algorithms are we going to use and which dataset we are going to implement on .</a:t>
          </a:r>
        </a:p>
      </dsp:txBody>
      <dsp:txXfrm>
        <a:off x="5738531" y="527785"/>
        <a:ext cx="4082322" cy="25347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F1CB26-579C-4A80-8D0F-8F546B08676A}">
      <dsp:nvSpPr>
        <dsp:cNvPr id="0" name=""/>
        <dsp:cNvSpPr/>
      </dsp:nvSpPr>
      <dsp:spPr>
        <a:xfrm>
          <a:off x="2111483" y="870510"/>
          <a:ext cx="4550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5001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26844" y="913802"/>
        <a:ext cx="24280" cy="4856"/>
      </dsp:txXfrm>
    </dsp:sp>
    <dsp:sp modelId="{A00F2877-3746-4980-8361-C28685FA9FB1}">
      <dsp:nvSpPr>
        <dsp:cNvPr id="0" name=""/>
        <dsp:cNvSpPr/>
      </dsp:nvSpPr>
      <dsp:spPr>
        <a:xfrm>
          <a:off x="1971" y="282836"/>
          <a:ext cx="2111312" cy="126678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456" tIns="108595" rIns="103456" bIns="10859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Choose two algorithms from the list </a:t>
          </a:r>
        </a:p>
      </dsp:txBody>
      <dsp:txXfrm>
        <a:off x="1971" y="282836"/>
        <a:ext cx="2111312" cy="1266787"/>
      </dsp:txXfrm>
    </dsp:sp>
    <dsp:sp modelId="{206C5516-2C37-4F95-B0A6-DC3734D53C0E}">
      <dsp:nvSpPr>
        <dsp:cNvPr id="0" name=""/>
        <dsp:cNvSpPr/>
      </dsp:nvSpPr>
      <dsp:spPr>
        <a:xfrm>
          <a:off x="4708398" y="870510"/>
          <a:ext cx="4550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5001" y="45720"/>
              </a:lnTo>
            </a:path>
          </a:pathLst>
        </a:custGeom>
        <a:noFill/>
        <a:ln w="9525" cap="flat" cmpd="sng" algn="ctr">
          <a:solidFill>
            <a:schemeClr val="accent5">
              <a:hueOff val="-661711"/>
              <a:satOff val="-3554"/>
              <a:lumOff val="121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23759" y="913802"/>
        <a:ext cx="24280" cy="4856"/>
      </dsp:txXfrm>
    </dsp:sp>
    <dsp:sp modelId="{62172742-4118-4412-88E3-507AD49BC540}">
      <dsp:nvSpPr>
        <dsp:cNvPr id="0" name=""/>
        <dsp:cNvSpPr/>
      </dsp:nvSpPr>
      <dsp:spPr>
        <a:xfrm>
          <a:off x="2598885" y="282836"/>
          <a:ext cx="2111312" cy="1266787"/>
        </a:xfrm>
        <a:prstGeom prst="rect">
          <a:avLst/>
        </a:prstGeom>
        <a:gradFill rotWithShape="0">
          <a:gsLst>
            <a:gs pos="0">
              <a:schemeClr val="accent5">
                <a:hueOff val="-551426"/>
                <a:satOff val="-2962"/>
                <a:lumOff val="101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551426"/>
                <a:satOff val="-2962"/>
                <a:lumOff val="101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456" tIns="108595" rIns="103456" bIns="10859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Preprocess the dataset as needed</a:t>
          </a:r>
        </a:p>
      </dsp:txBody>
      <dsp:txXfrm>
        <a:off x="2598885" y="282836"/>
        <a:ext cx="2111312" cy="1266787"/>
      </dsp:txXfrm>
    </dsp:sp>
    <dsp:sp modelId="{0AE123D7-38E2-4B4B-8C33-DC221C7C3304}">
      <dsp:nvSpPr>
        <dsp:cNvPr id="0" name=""/>
        <dsp:cNvSpPr/>
      </dsp:nvSpPr>
      <dsp:spPr>
        <a:xfrm>
          <a:off x="7305313" y="870510"/>
          <a:ext cx="4550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5001" y="45720"/>
              </a:lnTo>
            </a:path>
          </a:pathLst>
        </a:custGeom>
        <a:noFill/>
        <a:ln w="9525" cap="flat" cmpd="sng" algn="ctr">
          <a:solidFill>
            <a:schemeClr val="accent5">
              <a:hueOff val="-1323423"/>
              <a:satOff val="-7108"/>
              <a:lumOff val="243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20674" y="913802"/>
        <a:ext cx="24280" cy="4856"/>
      </dsp:txXfrm>
    </dsp:sp>
    <dsp:sp modelId="{B54CFC1D-B3D0-4DD6-9BEC-120B9D89F71C}">
      <dsp:nvSpPr>
        <dsp:cNvPr id="0" name=""/>
        <dsp:cNvSpPr/>
      </dsp:nvSpPr>
      <dsp:spPr>
        <a:xfrm>
          <a:off x="5195800" y="282836"/>
          <a:ext cx="2111312" cy="1266787"/>
        </a:xfrm>
        <a:prstGeom prst="rect">
          <a:avLst/>
        </a:prstGeom>
        <a:gradFill rotWithShape="0">
          <a:gsLst>
            <a:gs pos="0">
              <a:schemeClr val="accent5">
                <a:hueOff val="-1102852"/>
                <a:satOff val="-5923"/>
                <a:lumOff val="202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102852"/>
                <a:satOff val="-5923"/>
                <a:lumOff val="202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456" tIns="108595" rIns="103456" bIns="10859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Split the dataset into training and testing sets, typically using a 80/20 or 70/30 split.</a:t>
          </a:r>
        </a:p>
      </dsp:txBody>
      <dsp:txXfrm>
        <a:off x="5195800" y="282836"/>
        <a:ext cx="2111312" cy="1266787"/>
      </dsp:txXfrm>
    </dsp:sp>
    <dsp:sp modelId="{DB739DC2-7414-496F-BD72-D77C3016E1F1}">
      <dsp:nvSpPr>
        <dsp:cNvPr id="0" name=""/>
        <dsp:cNvSpPr/>
      </dsp:nvSpPr>
      <dsp:spPr>
        <a:xfrm>
          <a:off x="1057627" y="1547824"/>
          <a:ext cx="7790744" cy="455001"/>
        </a:xfrm>
        <a:custGeom>
          <a:avLst/>
          <a:gdLst/>
          <a:ahLst/>
          <a:cxnLst/>
          <a:rect l="0" t="0" r="0" b="0"/>
          <a:pathLst>
            <a:path>
              <a:moveTo>
                <a:pt x="7790744" y="0"/>
              </a:moveTo>
              <a:lnTo>
                <a:pt x="7790744" y="244600"/>
              </a:lnTo>
              <a:lnTo>
                <a:pt x="0" y="244600"/>
              </a:lnTo>
              <a:lnTo>
                <a:pt x="0" y="455001"/>
              </a:lnTo>
            </a:path>
          </a:pathLst>
        </a:custGeom>
        <a:noFill/>
        <a:ln w="9525" cap="flat" cmpd="sng" algn="ctr">
          <a:solidFill>
            <a:schemeClr val="accent5">
              <a:hueOff val="-1985134"/>
              <a:satOff val="-10662"/>
              <a:lumOff val="364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57852" y="1772896"/>
        <a:ext cx="390293" cy="4856"/>
      </dsp:txXfrm>
    </dsp:sp>
    <dsp:sp modelId="{11462114-5F4F-4D46-ADB7-F3CD6786A1FE}">
      <dsp:nvSpPr>
        <dsp:cNvPr id="0" name=""/>
        <dsp:cNvSpPr/>
      </dsp:nvSpPr>
      <dsp:spPr>
        <a:xfrm>
          <a:off x="7792715" y="282836"/>
          <a:ext cx="2111312" cy="1266787"/>
        </a:xfrm>
        <a:prstGeom prst="rect">
          <a:avLst/>
        </a:prstGeom>
        <a:gradFill rotWithShape="0">
          <a:gsLst>
            <a:gs pos="0">
              <a:schemeClr val="accent5">
                <a:hueOff val="-1654278"/>
                <a:satOff val="-8885"/>
                <a:lumOff val="303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654278"/>
                <a:satOff val="-8885"/>
                <a:lumOff val="303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456" tIns="108595" rIns="103456" bIns="10859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Train the first algorithm on the training set and make predictions on the testing set.</a:t>
          </a:r>
        </a:p>
      </dsp:txBody>
      <dsp:txXfrm>
        <a:off x="7792715" y="282836"/>
        <a:ext cx="2111312" cy="1266787"/>
      </dsp:txXfrm>
    </dsp:sp>
    <dsp:sp modelId="{FEA2BBE3-584E-4D91-8A82-266625B1BEEB}">
      <dsp:nvSpPr>
        <dsp:cNvPr id="0" name=""/>
        <dsp:cNvSpPr/>
      </dsp:nvSpPr>
      <dsp:spPr>
        <a:xfrm>
          <a:off x="2111483" y="2622899"/>
          <a:ext cx="4550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5001" y="45720"/>
              </a:lnTo>
            </a:path>
          </a:pathLst>
        </a:custGeom>
        <a:noFill/>
        <a:ln w="9525" cap="flat" cmpd="sng" algn="ctr">
          <a:solidFill>
            <a:schemeClr val="accent5">
              <a:hueOff val="-2646845"/>
              <a:satOff val="-14216"/>
              <a:lumOff val="486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26844" y="2666191"/>
        <a:ext cx="24280" cy="4856"/>
      </dsp:txXfrm>
    </dsp:sp>
    <dsp:sp modelId="{C8B14732-C819-4949-A3D1-97D70C21DDE1}">
      <dsp:nvSpPr>
        <dsp:cNvPr id="0" name=""/>
        <dsp:cNvSpPr/>
      </dsp:nvSpPr>
      <dsp:spPr>
        <a:xfrm>
          <a:off x="1971" y="2035225"/>
          <a:ext cx="2111312" cy="1266787"/>
        </a:xfrm>
        <a:prstGeom prst="rect">
          <a:avLst/>
        </a:prstGeom>
        <a:gradFill rotWithShape="0">
          <a:gsLst>
            <a:gs pos="0">
              <a:schemeClr val="accent5">
                <a:hueOff val="-2205704"/>
                <a:satOff val="-11847"/>
                <a:lumOff val="405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205704"/>
                <a:satOff val="-11847"/>
                <a:lumOff val="405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456" tIns="108595" rIns="103456" bIns="10859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Train the second algorithm on the training set and make predictions on the testing set.</a:t>
          </a:r>
        </a:p>
      </dsp:txBody>
      <dsp:txXfrm>
        <a:off x="1971" y="2035225"/>
        <a:ext cx="2111312" cy="1266787"/>
      </dsp:txXfrm>
    </dsp:sp>
    <dsp:sp modelId="{535F5580-AE57-435A-9AD1-850BCC20CD88}">
      <dsp:nvSpPr>
        <dsp:cNvPr id="0" name=""/>
        <dsp:cNvSpPr/>
      </dsp:nvSpPr>
      <dsp:spPr>
        <a:xfrm>
          <a:off x="4708398" y="2622899"/>
          <a:ext cx="4550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5001" y="45720"/>
              </a:lnTo>
            </a:path>
          </a:pathLst>
        </a:custGeom>
        <a:noFill/>
        <a:ln w="952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23759" y="2666191"/>
        <a:ext cx="24280" cy="4856"/>
      </dsp:txXfrm>
    </dsp:sp>
    <dsp:sp modelId="{61698138-80DC-4A37-BFE5-973236461A8E}">
      <dsp:nvSpPr>
        <dsp:cNvPr id="0" name=""/>
        <dsp:cNvSpPr/>
      </dsp:nvSpPr>
      <dsp:spPr>
        <a:xfrm>
          <a:off x="2598885" y="2035225"/>
          <a:ext cx="2111312" cy="1266787"/>
        </a:xfrm>
        <a:prstGeom prst="rect">
          <a:avLst/>
        </a:prstGeom>
        <a:gradFill rotWithShape="0">
          <a:gsLst>
            <a:gs pos="0">
              <a:schemeClr val="accent5">
                <a:hueOff val="-2757130"/>
                <a:satOff val="-14808"/>
                <a:lumOff val="506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757130"/>
                <a:satOff val="-14808"/>
                <a:lumOff val="506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456" tIns="108595" rIns="103456" bIns="10859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Compare the performance of the two algorithms and choose the one that performs better on the dataset.</a:t>
          </a:r>
        </a:p>
      </dsp:txBody>
      <dsp:txXfrm>
        <a:off x="2598885" y="2035225"/>
        <a:ext cx="2111312" cy="1266787"/>
      </dsp:txXfrm>
    </dsp:sp>
    <dsp:sp modelId="{D9EDC4E9-2A77-483E-B295-D1DE628DA85B}">
      <dsp:nvSpPr>
        <dsp:cNvPr id="0" name=""/>
        <dsp:cNvSpPr/>
      </dsp:nvSpPr>
      <dsp:spPr>
        <a:xfrm>
          <a:off x="5195800" y="2035225"/>
          <a:ext cx="2111312" cy="1266787"/>
        </a:xfrm>
        <a:prstGeom prst="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456" tIns="108595" rIns="103456" bIns="10859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Fine-tune the chosen algorithm by adjusting its hyperparameters, if applicable, and retrain it on the training set.</a:t>
          </a:r>
        </a:p>
      </dsp:txBody>
      <dsp:txXfrm>
        <a:off x="5195800" y="2035225"/>
        <a:ext cx="2111312" cy="1266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73E014-A6AA-472C-8E12-1D9B2DEC57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AA60B8-51CB-4CEB-8F1F-B3D7B7F00C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2B26F-7429-404A-9C5E-0E429E02A42E}" type="datetimeFigureOut">
              <a:rPr lang="en-US" smtClean="0"/>
              <a:t>6/16/2023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84C44-A5E4-4BDA-B29B-03462F0688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CB09A-41E4-4E88-82E6-007D826251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AED79-B44F-46F7-9A9D-EC94587FA3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31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A0E3A-0C98-4EA0-AAC9-F2996360A904}" type="datetimeFigureOut">
              <a:rPr lang="en-US" smtClean="0"/>
              <a:t>6/16/2023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AE1FE-786B-4B83-86A4-F53D629261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498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AE1FE-786B-4B83-86A4-F53D629261B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5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AE1FE-786B-4B83-86A4-F53D629261B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08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4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57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81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6423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543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19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28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18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0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4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0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49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65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7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68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3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41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03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  <p:sldLayoutId id="2147484000" r:id="rId13"/>
    <p:sldLayoutId id="2147484001" r:id="rId14"/>
    <p:sldLayoutId id="2147484002" r:id="rId15"/>
    <p:sldLayoutId id="2147484003" r:id="rId16"/>
    <p:sldLayoutId id="21474840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6285" y="1557899"/>
            <a:ext cx="4019429" cy="3339348"/>
          </a:xfrm>
        </p:spPr>
        <p:txBody>
          <a:bodyPr anchor="b">
            <a:normAutofit fontScale="90000"/>
          </a:bodyPr>
          <a:lstStyle/>
          <a:p>
            <a:r>
              <a:rPr lang="en-US" sz="2700" b="1" dirty="0"/>
              <a:t>CS</a:t>
            </a:r>
            <a:r>
              <a:rPr lang="en-US" b="1" dirty="0"/>
              <a:t> </a:t>
            </a:r>
            <a:r>
              <a:rPr lang="en-US" sz="2700" b="1" dirty="0"/>
              <a:t>481 Pattern Recognition</a:t>
            </a:r>
            <a:br>
              <a:rPr lang="en-US" dirty="0"/>
            </a:br>
            <a:br>
              <a:rPr lang="en-US" sz="4400" b="1" dirty="0">
                <a:solidFill>
                  <a:schemeClr val="tx1"/>
                </a:solidFill>
              </a:rPr>
            </a:br>
            <a:br>
              <a:rPr lang="en-US" sz="4400" b="1" dirty="0">
                <a:solidFill>
                  <a:srgbClr val="FFFFFF"/>
                </a:solidFill>
              </a:rPr>
            </a:br>
            <a:br>
              <a:rPr lang="en-US" sz="4400" b="1" dirty="0">
                <a:solidFill>
                  <a:srgbClr val="FFFFFF"/>
                </a:solidFill>
              </a:rPr>
            </a:b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F05262DB-6398-4AF9-96A3-041CFB112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957" y="3227573"/>
            <a:ext cx="4015009" cy="1893939"/>
          </a:xfrm>
        </p:spPr>
        <p:txBody>
          <a:bodyPr anchor="t">
            <a:normAutofit/>
          </a:bodyPr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Team members:</a:t>
            </a:r>
            <a:endParaRPr lang="en-US" sz="1600" dirty="0">
              <a:solidFill>
                <a:schemeClr val="tx1"/>
              </a:solidFill>
            </a:endParaRPr>
          </a:p>
          <a:p>
            <a:pPr algn="r"/>
            <a:r>
              <a:rPr lang="en-US" sz="1600" b="1" dirty="0">
                <a:solidFill>
                  <a:schemeClr val="tx1"/>
                </a:solidFill>
              </a:rPr>
              <a:t>                 </a:t>
            </a:r>
            <a:r>
              <a:rPr lang="en-US" sz="1600" b="1">
                <a:solidFill>
                  <a:schemeClr val="tx1"/>
                </a:solidFill>
              </a:rPr>
              <a:t>omnia ashraf</a:t>
            </a:r>
            <a:endParaRPr lang="en-US" sz="1600" b="1" dirty="0">
              <a:solidFill>
                <a:schemeClr val="tx1"/>
              </a:solidFill>
            </a:endParaRPr>
          </a:p>
          <a:p>
            <a:pPr algn="r"/>
            <a:r>
              <a:rPr lang="en-US" sz="1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66E2F7-21C2-CDA5-16E4-4E1EF8A1F4CC}"/>
              </a:ext>
            </a:extLst>
          </p:cNvPr>
          <p:cNvSpPr txBox="1"/>
          <p:nvPr/>
        </p:nvSpPr>
        <p:spPr>
          <a:xfrm>
            <a:off x="-94871" y="3131593"/>
            <a:ext cx="6096000" cy="1277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1200"/>
              </a:spcBef>
              <a:spcAft>
                <a:spcPts val="0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Submitted to: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Prof. Dr. Mostafa </a:t>
            </a:r>
            <a:r>
              <a:rPr lang="en-US" b="1" dirty="0" err="1">
                <a:effectLst/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Gadal-haqq</a:t>
            </a:r>
            <a:endParaRPr lang="en-US" b="1" dirty="0">
              <a:effectLst/>
              <a:latin typeface="Calibri" panose="020F0502020204030204" pitchFamily="34" charset="0"/>
              <a:ea typeface="Yu Mincho" panose="020B0400000000000000" pitchFamily="18" charset="-128"/>
              <a:cs typeface="Arial" panose="020B0604020202020204" pitchFamily="34" charset="0"/>
            </a:endParaRPr>
          </a:p>
          <a:p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T.A. Mohamed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Rasmy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294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4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pPr rtl="0"/>
            <a:r>
              <a:rPr lang="en-US" b="1"/>
              <a:t>Conclusions</a:t>
            </a:r>
            <a:br>
              <a:rPr lang="en-US" b="1"/>
            </a:br>
            <a:endParaRPr lang="ar-EG"/>
          </a:p>
        </p:txBody>
      </p:sp>
      <p:pic>
        <p:nvPicPr>
          <p:cNvPr id="7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852A7D6A-EDF6-C35A-97E5-55864C5B8C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344" r="7086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76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pPr marL="0" indent="0" rtl="0">
              <a:lnSpc>
                <a:spcPct val="110000"/>
              </a:lnSpc>
              <a:buNone/>
            </a:pPr>
            <a:r>
              <a:rPr lang="en-US" sz="1900" b="1"/>
              <a:t> </a:t>
            </a:r>
            <a:r>
              <a:rPr lang="en-US" sz="1900"/>
              <a:t>In this project, we used Machine Learning to predict whether a person is suffering from a heart disease. After importing the data, I </a:t>
            </a:r>
            <a:r>
              <a:rPr lang="en-US" sz="1900" err="1"/>
              <a:t>analysed</a:t>
            </a:r>
            <a:r>
              <a:rPr lang="en-US" sz="1900"/>
              <a:t> it using plots. Then, I did generated dummy variables for categorical features and scaled other features. I then applied four Machine Learning algorithms, K Neighbors Classifier, Support Vector Classifier, Decision Tree Classifier and Random Forest Classifier. I varied parameters across each model to improve their scores. In the end, K Neighbors Classifier achieved the highest score of 87% with 8 nearest neighbors.</a:t>
            </a:r>
            <a:endParaRPr lang="ar-EG" sz="1900"/>
          </a:p>
        </p:txBody>
      </p:sp>
    </p:spTree>
    <p:extLst>
      <p:ext uri="{BB962C8B-B14F-4D97-AF65-F5344CB8AC3E}">
        <p14:creationId xmlns:p14="http://schemas.microsoft.com/office/powerpoint/2010/main" val="3721041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"/>
          <a:stretch/>
        </p:blipFill>
        <p:spPr>
          <a:xfrm>
            <a:off x="-2" y="10"/>
            <a:ext cx="1218838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3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 (Definition)</a:t>
            </a:r>
            <a:b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ar-EG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0DFD073-3C59-0052-4AB4-9BF29E7DC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7706045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8487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Proposed solution</a:t>
            </a:r>
            <a:b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ar-EG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93467D-5DEC-CA4E-4C48-95E9675F57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451248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8935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Tools</a:t>
            </a:r>
            <a:b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ar-EG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Content Placeholder 2"/>
          <p:cNvSpPr>
            <a:spLocks noGrp="1"/>
          </p:cNvSpPr>
          <p:nvPr>
            <p:ph idx="1"/>
          </p:nvPr>
        </p:nvSpPr>
        <p:spPr>
          <a:xfrm>
            <a:off x="7848219" y="1365250"/>
            <a:ext cx="3084892" cy="3541714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Software Requirements</a:t>
            </a:r>
            <a:endParaRPr lang="en-US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000" b="1" u="sng" dirty="0"/>
              <a:t>Operating System </a:t>
            </a:r>
            <a:r>
              <a:rPr lang="en-US" sz="2000" dirty="0"/>
              <a:t>: </a:t>
            </a:r>
          </a:p>
          <a:p>
            <a:pPr rtl="0">
              <a:lnSpc>
                <a:spcPct val="110000"/>
              </a:lnSpc>
            </a:pPr>
            <a:r>
              <a:rPr lang="en-US" sz="2000" dirty="0"/>
              <a:t>Windows family</a:t>
            </a:r>
          </a:p>
          <a:p>
            <a:pPr rtl="0">
              <a:lnSpc>
                <a:spcPct val="110000"/>
              </a:lnSpc>
            </a:pPr>
            <a:r>
              <a:rPr lang="en-US" sz="2000" dirty="0"/>
              <a:t>Technology : Python3.7</a:t>
            </a:r>
          </a:p>
          <a:p>
            <a:pPr rtl="0">
              <a:lnSpc>
                <a:spcPct val="110000"/>
              </a:lnSpc>
            </a:pPr>
            <a:r>
              <a:rPr lang="en-US" sz="2000" dirty="0"/>
              <a:t>IDE : Kaggle  </a:t>
            </a:r>
            <a:r>
              <a:rPr lang="en-US" sz="2000" dirty="0" err="1"/>
              <a:t>jupyter</a:t>
            </a:r>
            <a:r>
              <a:rPr lang="en-US" sz="2000" dirty="0"/>
              <a:t> notebook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b="1" u="sng" dirty="0"/>
              <a:t>Hardware Requirements</a:t>
            </a:r>
          </a:p>
          <a:p>
            <a:pPr rtl="0">
              <a:lnSpc>
                <a:spcPct val="110000"/>
              </a:lnSpc>
            </a:pPr>
            <a:r>
              <a:rPr lang="en-US" sz="2000" dirty="0"/>
              <a:t>Processer : Any Update Processer</a:t>
            </a:r>
          </a:p>
          <a:p>
            <a:pPr rtl="0">
              <a:lnSpc>
                <a:spcPct val="110000"/>
              </a:lnSpc>
            </a:pPr>
            <a:r>
              <a:rPr lang="en-US" sz="2000" dirty="0"/>
              <a:t>Ram : Min 4GB</a:t>
            </a:r>
          </a:p>
          <a:p>
            <a:pPr rtl="0">
              <a:lnSpc>
                <a:spcPct val="110000"/>
              </a:lnSpc>
            </a:pPr>
            <a:r>
              <a:rPr lang="en-US" sz="2000" dirty="0"/>
              <a:t>Hard Disk : Min 100GB</a:t>
            </a:r>
          </a:p>
        </p:txBody>
      </p:sp>
      <p:pic>
        <p:nvPicPr>
          <p:cNvPr id="112" name="Picture 4" descr="Electronic circuit board">
            <a:extLst>
              <a:ext uri="{FF2B5EF4-FFF2-40B4-BE49-F238E27FC236}">
                <a16:creationId xmlns:a16="http://schemas.microsoft.com/office/drawing/2014/main" id="{E772E4D3-26D2-EC4F-E2C0-A111044982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32" r="-1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31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 and Discussions</a:t>
            </a:r>
            <a:br>
              <a:rPr lang="en-US" b="1"/>
            </a:b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286" y="1736725"/>
            <a:ext cx="6078453" cy="3541714"/>
          </a:xfrm>
        </p:spPr>
        <p:txBody>
          <a:bodyPr>
            <a:normAutofit fontScale="85000" lnSpcReduction="20000"/>
          </a:bodyPr>
          <a:lstStyle/>
          <a:p>
            <a:pPr lvl="3" rtl="0"/>
            <a:r>
              <a:rPr lang="en-US" sz="2400" dirty="0"/>
              <a:t>The overall performance of the algorithms: both algorithms acted well</a:t>
            </a:r>
          </a:p>
          <a:p>
            <a:pPr lvl="3" rtl="0"/>
            <a:r>
              <a:rPr lang="en-US" sz="2400" dirty="0"/>
              <a:t>The strengths and weaknesses of the algorithms: they both handled the data properly </a:t>
            </a:r>
          </a:p>
          <a:p>
            <a:pPr lvl="3" rtl="0"/>
            <a:r>
              <a:rPr lang="en-US" sz="2400" dirty="0"/>
              <a:t>Any potential biases in the dataset or evaluation process: the dataset didn’t contain any imbalances in the distribution of classes that may have affected the performance of the algorithms </a:t>
            </a:r>
          </a:p>
          <a:p>
            <a:pPr rtl="0"/>
            <a:endParaRPr lang="ar-EG" dirty="0"/>
          </a:p>
        </p:txBody>
      </p:sp>
      <p:pic>
        <p:nvPicPr>
          <p:cNvPr id="71" name="Picture 4" descr="Magnifying glass showing decling performance">
            <a:extLst>
              <a:ext uri="{FF2B5EF4-FFF2-40B4-BE49-F238E27FC236}">
                <a16:creationId xmlns:a16="http://schemas.microsoft.com/office/drawing/2014/main" id="{5BE71038-7D59-FAC8-7BBA-A479CF70BD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59" r="42722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023" y="2249488"/>
            <a:ext cx="5324780" cy="354171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6EE211-8F4D-D156-3A01-7C6CD6C7D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756" y="577487"/>
            <a:ext cx="6651312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3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2">
            <a:extLst>
              <a:ext uri="{FF2B5EF4-FFF2-40B4-BE49-F238E27FC236}">
                <a16:creationId xmlns:a16="http://schemas.microsoft.com/office/drawing/2014/main" id="{B882E441-FBBB-4BE0-AD21-E7ADF5F6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2A9CFA7-7B9A-4AD7-AB70-C7667C594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02D181EE-0684-4FB2-A7D1-87DC0D9E3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22" name="Rectangle 5">
                <a:extLst>
                  <a:ext uri="{FF2B5EF4-FFF2-40B4-BE49-F238E27FC236}">
                    <a16:creationId xmlns:a16="http://schemas.microsoft.com/office/drawing/2014/main" id="{65F0E1C9-0581-49F0-9914-4BA9274E9F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6">
                <a:extLst>
                  <a:ext uri="{FF2B5EF4-FFF2-40B4-BE49-F238E27FC236}">
                    <a16:creationId xmlns:a16="http://schemas.microsoft.com/office/drawing/2014/main" id="{921A05EA-3A7D-47C1-AFB8-55355BA872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7">
                <a:extLst>
                  <a:ext uri="{FF2B5EF4-FFF2-40B4-BE49-F238E27FC236}">
                    <a16:creationId xmlns:a16="http://schemas.microsoft.com/office/drawing/2014/main" id="{09782112-2D7D-4B3E-A1F0-A1C3819AD8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8">
                <a:extLst>
                  <a:ext uri="{FF2B5EF4-FFF2-40B4-BE49-F238E27FC236}">
                    <a16:creationId xmlns:a16="http://schemas.microsoft.com/office/drawing/2014/main" id="{4F9C8459-423F-4B2B-ADBE-439B861060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9">
                <a:extLst>
                  <a:ext uri="{FF2B5EF4-FFF2-40B4-BE49-F238E27FC236}">
                    <a16:creationId xmlns:a16="http://schemas.microsoft.com/office/drawing/2014/main" id="{286C3962-CCDF-4801-824A-25618CC479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10">
                <a:extLst>
                  <a:ext uri="{FF2B5EF4-FFF2-40B4-BE49-F238E27FC236}">
                    <a16:creationId xmlns:a16="http://schemas.microsoft.com/office/drawing/2014/main" id="{D640D23A-5BDE-4714-8681-936AAC574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11">
                <a:extLst>
                  <a:ext uri="{FF2B5EF4-FFF2-40B4-BE49-F238E27FC236}">
                    <a16:creationId xmlns:a16="http://schemas.microsoft.com/office/drawing/2014/main" id="{4F8E92AC-B601-4317-B46F-8ED054DBD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12">
                <a:extLst>
                  <a:ext uri="{FF2B5EF4-FFF2-40B4-BE49-F238E27FC236}">
                    <a16:creationId xmlns:a16="http://schemas.microsoft.com/office/drawing/2014/main" id="{0CF7AD71-F8E9-4F13-BBB9-8D3856C98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Freeform 13">
                <a:extLst>
                  <a:ext uri="{FF2B5EF4-FFF2-40B4-BE49-F238E27FC236}">
                    <a16:creationId xmlns:a16="http://schemas.microsoft.com/office/drawing/2014/main" id="{32F7368C-4F04-45C5-8243-9E26D8DB1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14">
                <a:extLst>
                  <a:ext uri="{FF2B5EF4-FFF2-40B4-BE49-F238E27FC236}">
                    <a16:creationId xmlns:a16="http://schemas.microsoft.com/office/drawing/2014/main" id="{335A85BC-6E54-4DE0-BB0C-A54BADF22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15">
                <a:extLst>
                  <a:ext uri="{FF2B5EF4-FFF2-40B4-BE49-F238E27FC236}">
                    <a16:creationId xmlns:a16="http://schemas.microsoft.com/office/drawing/2014/main" id="{E7DFA615-C86D-46F3-9A2D-A66EC25C8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Line 16">
                <a:extLst>
                  <a:ext uri="{FF2B5EF4-FFF2-40B4-BE49-F238E27FC236}">
                    <a16:creationId xmlns:a16="http://schemas.microsoft.com/office/drawing/2014/main" id="{8C9054DF-8242-4F51-AA1F-2C3E578934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34" name="Freeform 17">
                <a:extLst>
                  <a:ext uri="{FF2B5EF4-FFF2-40B4-BE49-F238E27FC236}">
                    <a16:creationId xmlns:a16="http://schemas.microsoft.com/office/drawing/2014/main" id="{C8597469-1168-4794-BA2D-5D8BDAA79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18">
                <a:extLst>
                  <a:ext uri="{FF2B5EF4-FFF2-40B4-BE49-F238E27FC236}">
                    <a16:creationId xmlns:a16="http://schemas.microsoft.com/office/drawing/2014/main" id="{0A19C83D-19FF-4041-B0F8-EB49ABD67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19">
                <a:extLst>
                  <a:ext uri="{FF2B5EF4-FFF2-40B4-BE49-F238E27FC236}">
                    <a16:creationId xmlns:a16="http://schemas.microsoft.com/office/drawing/2014/main" id="{A2794D14-45AE-4C56-893E-1618DE365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Freeform 20">
                <a:extLst>
                  <a:ext uri="{FF2B5EF4-FFF2-40B4-BE49-F238E27FC236}">
                    <a16:creationId xmlns:a16="http://schemas.microsoft.com/office/drawing/2014/main" id="{5B5CB3C0-3FEC-445D-9AE7-B76DC83184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Rectangle 21">
                <a:extLst>
                  <a:ext uri="{FF2B5EF4-FFF2-40B4-BE49-F238E27FC236}">
                    <a16:creationId xmlns:a16="http://schemas.microsoft.com/office/drawing/2014/main" id="{EF87049D-247B-4090-A5FD-72596A49C9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22">
                <a:extLst>
                  <a:ext uri="{FF2B5EF4-FFF2-40B4-BE49-F238E27FC236}">
                    <a16:creationId xmlns:a16="http://schemas.microsoft.com/office/drawing/2014/main" id="{1D048CEC-518F-4BCB-A350-C0B610161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23">
                <a:extLst>
                  <a:ext uri="{FF2B5EF4-FFF2-40B4-BE49-F238E27FC236}">
                    <a16:creationId xmlns:a16="http://schemas.microsoft.com/office/drawing/2014/main" id="{AA6F6866-13D5-468C-84DE-36A4F41BE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1" name="Freeform 24">
                <a:extLst>
                  <a:ext uri="{FF2B5EF4-FFF2-40B4-BE49-F238E27FC236}">
                    <a16:creationId xmlns:a16="http://schemas.microsoft.com/office/drawing/2014/main" id="{41E0D740-4AD8-417B-873E-ADFE6632ED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2" name="Freeform 25">
                <a:extLst>
                  <a:ext uri="{FF2B5EF4-FFF2-40B4-BE49-F238E27FC236}">
                    <a16:creationId xmlns:a16="http://schemas.microsoft.com/office/drawing/2014/main" id="{193D799E-85C6-4E13-94FB-1B1629A17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3" name="Freeform 26">
                <a:extLst>
                  <a:ext uri="{FF2B5EF4-FFF2-40B4-BE49-F238E27FC236}">
                    <a16:creationId xmlns:a16="http://schemas.microsoft.com/office/drawing/2014/main" id="{F60165E1-F8F1-4814-B0D9-A1806CE34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4" name="Freeform 27">
                <a:extLst>
                  <a:ext uri="{FF2B5EF4-FFF2-40B4-BE49-F238E27FC236}">
                    <a16:creationId xmlns:a16="http://schemas.microsoft.com/office/drawing/2014/main" id="{1289F749-6039-4BA9-A27C-DDEA97BAF6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5" name="Freeform 28">
                <a:extLst>
                  <a:ext uri="{FF2B5EF4-FFF2-40B4-BE49-F238E27FC236}">
                    <a16:creationId xmlns:a16="http://schemas.microsoft.com/office/drawing/2014/main" id="{E81B336E-CA05-40DD-A252-78B142656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6" name="Freeform 29">
                <a:extLst>
                  <a:ext uri="{FF2B5EF4-FFF2-40B4-BE49-F238E27FC236}">
                    <a16:creationId xmlns:a16="http://schemas.microsoft.com/office/drawing/2014/main" id="{27CEA681-1510-4213-A605-0A250A7486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7" name="Freeform 30">
                <a:extLst>
                  <a:ext uri="{FF2B5EF4-FFF2-40B4-BE49-F238E27FC236}">
                    <a16:creationId xmlns:a16="http://schemas.microsoft.com/office/drawing/2014/main" id="{99A7CF31-4EC7-47B7-9A6B-95A0CFC79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8" name="Freeform 31">
                <a:extLst>
                  <a:ext uri="{FF2B5EF4-FFF2-40B4-BE49-F238E27FC236}">
                    <a16:creationId xmlns:a16="http://schemas.microsoft.com/office/drawing/2014/main" id="{733E9F48-DD20-413A-A03E-7C7EF1EFC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9AC11C72-708D-4226-83D9-8465847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2" name="Freeform 32">
                <a:extLst>
                  <a:ext uri="{FF2B5EF4-FFF2-40B4-BE49-F238E27FC236}">
                    <a16:creationId xmlns:a16="http://schemas.microsoft.com/office/drawing/2014/main" id="{A3BDCBC2-F3C9-4322-A19F-92D799BA2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33">
                <a:extLst>
                  <a:ext uri="{FF2B5EF4-FFF2-40B4-BE49-F238E27FC236}">
                    <a16:creationId xmlns:a16="http://schemas.microsoft.com/office/drawing/2014/main" id="{D6499DC4-58DE-4F54-8244-418F53503E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34">
                <a:extLst>
                  <a:ext uri="{FF2B5EF4-FFF2-40B4-BE49-F238E27FC236}">
                    <a16:creationId xmlns:a16="http://schemas.microsoft.com/office/drawing/2014/main" id="{FF4F0425-C4EA-4063-86D6-BA8336ECCE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35">
                <a:extLst>
                  <a:ext uri="{FF2B5EF4-FFF2-40B4-BE49-F238E27FC236}">
                    <a16:creationId xmlns:a16="http://schemas.microsoft.com/office/drawing/2014/main" id="{CBF60FB4-6211-4E97-B5B8-32B0997F80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36">
                <a:extLst>
                  <a:ext uri="{FF2B5EF4-FFF2-40B4-BE49-F238E27FC236}">
                    <a16:creationId xmlns:a16="http://schemas.microsoft.com/office/drawing/2014/main" id="{21925C84-D56D-4B52-874C-AC2783823C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37">
                <a:extLst>
                  <a:ext uri="{FF2B5EF4-FFF2-40B4-BE49-F238E27FC236}">
                    <a16:creationId xmlns:a16="http://schemas.microsoft.com/office/drawing/2014/main" id="{518070E4-22B7-4742-B08A-1BE99661E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38">
                <a:extLst>
                  <a:ext uri="{FF2B5EF4-FFF2-40B4-BE49-F238E27FC236}">
                    <a16:creationId xmlns:a16="http://schemas.microsoft.com/office/drawing/2014/main" id="{325D21C8-5AC6-464B-B6C7-1347BEF537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39">
                <a:extLst>
                  <a:ext uri="{FF2B5EF4-FFF2-40B4-BE49-F238E27FC236}">
                    <a16:creationId xmlns:a16="http://schemas.microsoft.com/office/drawing/2014/main" id="{A17FB258-8D26-45E8-8E81-50E9C1DF86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Freeform 40">
                <a:extLst>
                  <a:ext uri="{FF2B5EF4-FFF2-40B4-BE49-F238E27FC236}">
                    <a16:creationId xmlns:a16="http://schemas.microsoft.com/office/drawing/2014/main" id="{1F572CD7-AE60-496C-8D34-233853EFBF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Rectangle 41">
                <a:extLst>
                  <a:ext uri="{FF2B5EF4-FFF2-40B4-BE49-F238E27FC236}">
                    <a16:creationId xmlns:a16="http://schemas.microsoft.com/office/drawing/2014/main" id="{BBFDA56D-E398-47C5-B776-15DD0A9A11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50" name="Picture 2">
            <a:extLst>
              <a:ext uri="{FF2B5EF4-FFF2-40B4-BE49-F238E27FC236}">
                <a16:creationId xmlns:a16="http://schemas.microsoft.com/office/drawing/2014/main" id="{E25531F0-2399-4F2A-824C-26C356371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52" name="Rectangle 151">
            <a:extLst>
              <a:ext uri="{FF2B5EF4-FFF2-40B4-BE49-F238E27FC236}">
                <a16:creationId xmlns:a16="http://schemas.microsoft.com/office/drawing/2014/main" id="{82A94579-01B7-454A-9C90-6EE06CC1E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A4B7D2-69D8-18A2-7AC0-08DA9D2C0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7151" y="1308863"/>
            <a:ext cx="7054850" cy="482206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7BF582E6-6422-98B3-38C8-90CCF03F0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750" y="-384064"/>
            <a:ext cx="9268691" cy="1280890"/>
          </a:xfrm>
        </p:spPr>
        <p:txBody>
          <a:bodyPr>
            <a:noAutofit/>
          </a:bodyPr>
          <a:lstStyle/>
          <a:p>
            <a:pPr algn="ctr"/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 err="1"/>
              <a:t>standscaler</a:t>
            </a:r>
            <a:r>
              <a:rPr lang="en-US" sz="4000" dirty="0"/>
              <a:t> process</a:t>
            </a:r>
            <a:endParaRPr lang="ar-EG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2564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646E-CC39-2BD7-0720-AD6F8AF8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rate and value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771073-B1E6-B2B8-5C4C-272D48D9E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2603" y="2249488"/>
            <a:ext cx="6943619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</a:t>
            </a:r>
            <a:r>
              <a:rPr lang="en-US" dirty="0" err="1"/>
              <a:t>neighbour</a:t>
            </a:r>
            <a:r>
              <a:rPr lang="en-US" dirty="0"/>
              <a:t> classifier scores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833" y="2249488"/>
            <a:ext cx="5487159" cy="3541712"/>
          </a:xfrm>
        </p:spPr>
      </p:pic>
    </p:spTree>
    <p:extLst>
      <p:ext uri="{BB962C8B-B14F-4D97-AF65-F5344CB8AC3E}">
        <p14:creationId xmlns:p14="http://schemas.microsoft.com/office/powerpoint/2010/main" val="3231650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7010E9-D0D4-4763-90A3-DBAE37445A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791FE0-E525-44F5-B24B-E8E5757CF5F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6428C60-BADF-461E-ACB1-6AC412BA55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426</Words>
  <Application>Microsoft Office PowerPoint</Application>
  <PresentationFormat>Widescreen</PresentationFormat>
  <Paragraphs>40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Tw Cen MT</vt:lpstr>
      <vt:lpstr>Circuit</vt:lpstr>
      <vt:lpstr>CS 481 Pattern Recognition    </vt:lpstr>
      <vt:lpstr>Problem Statement (Definition) </vt:lpstr>
      <vt:lpstr>The Proposed solution </vt:lpstr>
      <vt:lpstr>System Tools </vt:lpstr>
      <vt:lpstr>Results and Discussions </vt:lpstr>
      <vt:lpstr>PowerPoint Presentation</vt:lpstr>
      <vt:lpstr>  standscaler process</vt:lpstr>
      <vt:lpstr>Error rate and value </vt:lpstr>
      <vt:lpstr>K neighbour classifier scores</vt:lpstr>
      <vt:lpstr>Conclusions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2023-01-03T09:08:33Z</dcterms:created>
  <dcterms:modified xsi:type="dcterms:W3CDTF">2023-06-16T06:14:03Z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