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8B02-EF18-4BAE-9D3E-7F04ED835370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8158-4458-40BB-8468-421729D11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87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8B02-EF18-4BAE-9D3E-7F04ED835370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8158-4458-40BB-8468-421729D11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4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8B02-EF18-4BAE-9D3E-7F04ED835370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8158-4458-40BB-8468-421729D11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556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8B02-EF18-4BAE-9D3E-7F04ED835370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8158-4458-40BB-8468-421729D11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54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8B02-EF18-4BAE-9D3E-7F04ED835370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8158-4458-40BB-8468-421729D11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04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8B02-EF18-4BAE-9D3E-7F04ED835370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8158-4458-40BB-8468-421729D11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55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8B02-EF18-4BAE-9D3E-7F04ED835370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8158-4458-40BB-8468-421729D11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14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8B02-EF18-4BAE-9D3E-7F04ED835370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8158-4458-40BB-8468-421729D11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5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8B02-EF18-4BAE-9D3E-7F04ED835370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8158-4458-40BB-8468-421729D11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13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8B02-EF18-4BAE-9D3E-7F04ED835370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8158-4458-40BB-8468-421729D11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03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8B02-EF18-4BAE-9D3E-7F04ED835370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8158-4458-40BB-8468-421729D11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59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48B02-EF18-4BAE-9D3E-7F04ED835370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A8158-4458-40BB-8468-421729D11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86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95" y="1343285"/>
            <a:ext cx="10323809" cy="41714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8453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Kwabena Agyeman</dc:creator>
  <cp:lastModifiedBy>Kwabena Agyeman</cp:lastModifiedBy>
  <cp:revision>2</cp:revision>
  <dcterms:created xsi:type="dcterms:W3CDTF">2013-11-13T16:39:16Z</dcterms:created>
  <dcterms:modified xsi:type="dcterms:W3CDTF">2013-11-20T01:50:04Z</dcterms:modified>
</cp:coreProperties>
</file>