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7D0-3C33-44AE-957F-D7E470D6927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9D3-F8F6-4393-AAE0-4B7CE5EF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7D0-3C33-44AE-957F-D7E470D6927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9D3-F8F6-4393-AAE0-4B7CE5EF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7D0-3C33-44AE-957F-D7E470D6927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9D3-F8F6-4393-AAE0-4B7CE5EF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0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7D0-3C33-44AE-957F-D7E470D6927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9D3-F8F6-4393-AAE0-4B7CE5EF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7D0-3C33-44AE-957F-D7E470D6927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9D3-F8F6-4393-AAE0-4B7CE5EF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7D0-3C33-44AE-957F-D7E470D6927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9D3-F8F6-4393-AAE0-4B7CE5EF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7D0-3C33-44AE-957F-D7E470D6927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9D3-F8F6-4393-AAE0-4B7CE5EF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5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7D0-3C33-44AE-957F-D7E470D6927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9D3-F8F6-4393-AAE0-4B7CE5EF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7D0-3C33-44AE-957F-D7E470D6927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9D3-F8F6-4393-AAE0-4B7CE5EF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7D0-3C33-44AE-957F-D7E470D6927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9D3-F8F6-4393-AAE0-4B7CE5EF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7D0-3C33-44AE-957F-D7E470D6927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39D3-F8F6-4393-AAE0-4B7CE5EF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E7D0-3C33-44AE-957F-D7E470D6927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39D3-F8F6-4393-AAE0-4B7CE5EF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5" y="1343285"/>
            <a:ext cx="10323809" cy="41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4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</cp:revision>
  <dcterms:created xsi:type="dcterms:W3CDTF">2013-11-13T16:23:47Z</dcterms:created>
  <dcterms:modified xsi:type="dcterms:W3CDTF">2013-11-20T02:25:46Z</dcterms:modified>
</cp:coreProperties>
</file>