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9A22-95BF-4371-81F7-EF37411343D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4410-C7C7-455F-85F8-775698D1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1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9A22-95BF-4371-81F7-EF37411343D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4410-C7C7-455F-85F8-775698D1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3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9A22-95BF-4371-81F7-EF37411343D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4410-C7C7-455F-85F8-775698D1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4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9A22-95BF-4371-81F7-EF37411343D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4410-C7C7-455F-85F8-775698D1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2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9A22-95BF-4371-81F7-EF37411343D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4410-C7C7-455F-85F8-775698D1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1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9A22-95BF-4371-81F7-EF37411343D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4410-C7C7-455F-85F8-775698D1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0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9A22-95BF-4371-81F7-EF37411343D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4410-C7C7-455F-85F8-775698D1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6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9A22-95BF-4371-81F7-EF37411343D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4410-C7C7-455F-85F8-775698D1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7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9A22-95BF-4371-81F7-EF37411343D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4410-C7C7-455F-85F8-775698D1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9A22-95BF-4371-81F7-EF37411343D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4410-C7C7-455F-85F8-775698D1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9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9A22-95BF-4371-81F7-EF37411343D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4410-C7C7-455F-85F8-775698D1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3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C9A22-95BF-4371-81F7-EF37411343D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4410-C7C7-455F-85F8-775698D1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2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95" y="1343285"/>
            <a:ext cx="10323809" cy="4171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966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</cp:revision>
  <dcterms:created xsi:type="dcterms:W3CDTF">2013-11-13T16:52:40Z</dcterms:created>
  <dcterms:modified xsi:type="dcterms:W3CDTF">2013-11-20T01:39:18Z</dcterms:modified>
</cp:coreProperties>
</file>