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F797-E2C3-4352-915C-6820A6F966C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D302-D236-41D4-BA23-4C5AED12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0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F797-E2C3-4352-915C-6820A6F966C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D302-D236-41D4-BA23-4C5AED12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F797-E2C3-4352-915C-6820A6F966C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D302-D236-41D4-BA23-4C5AED12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7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F797-E2C3-4352-915C-6820A6F966C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D302-D236-41D4-BA23-4C5AED12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0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F797-E2C3-4352-915C-6820A6F966C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D302-D236-41D4-BA23-4C5AED12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0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F797-E2C3-4352-915C-6820A6F966C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D302-D236-41D4-BA23-4C5AED12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8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F797-E2C3-4352-915C-6820A6F966C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D302-D236-41D4-BA23-4C5AED12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2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F797-E2C3-4352-915C-6820A6F966C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D302-D236-41D4-BA23-4C5AED12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4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F797-E2C3-4352-915C-6820A6F966C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D302-D236-41D4-BA23-4C5AED12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6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F797-E2C3-4352-915C-6820A6F966C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D302-D236-41D4-BA23-4C5AED12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1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F797-E2C3-4352-915C-6820A6F966C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D302-D236-41D4-BA23-4C5AED12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1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2F797-E2C3-4352-915C-6820A6F966C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CD302-D236-41D4-BA23-4C5AED12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238" y="1343285"/>
            <a:ext cx="4609524" cy="4171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35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</cp:revision>
  <dcterms:created xsi:type="dcterms:W3CDTF">2013-11-13T16:54:18Z</dcterms:created>
  <dcterms:modified xsi:type="dcterms:W3CDTF">2013-11-20T01:40:19Z</dcterms:modified>
</cp:coreProperties>
</file>