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F213-5ACD-4BBB-8563-9F2185FE9C5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9244-723E-4B41-BF42-7A66794E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1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F213-5ACD-4BBB-8563-9F2185FE9C5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9244-723E-4B41-BF42-7A66794E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F213-5ACD-4BBB-8563-9F2185FE9C5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9244-723E-4B41-BF42-7A66794E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F213-5ACD-4BBB-8563-9F2185FE9C5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9244-723E-4B41-BF42-7A66794E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1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F213-5ACD-4BBB-8563-9F2185FE9C5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9244-723E-4B41-BF42-7A66794E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F213-5ACD-4BBB-8563-9F2185FE9C5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9244-723E-4B41-BF42-7A66794E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F213-5ACD-4BBB-8563-9F2185FE9C5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9244-723E-4B41-BF42-7A66794E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F213-5ACD-4BBB-8563-9F2185FE9C5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9244-723E-4B41-BF42-7A66794E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F213-5ACD-4BBB-8563-9F2185FE9C5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9244-723E-4B41-BF42-7A66794E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F213-5ACD-4BBB-8563-9F2185FE9C5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9244-723E-4B41-BF42-7A66794E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F213-5ACD-4BBB-8563-9F2185FE9C5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9244-723E-4B41-BF42-7A66794E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F213-5ACD-4BBB-8563-9F2185FE9C5A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9244-723E-4B41-BF42-7A66794E0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38" y="1343285"/>
            <a:ext cx="4609524" cy="41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94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</cp:revision>
  <dcterms:created xsi:type="dcterms:W3CDTF">2013-11-13T16:55:58Z</dcterms:created>
  <dcterms:modified xsi:type="dcterms:W3CDTF">2013-11-20T01:40:43Z</dcterms:modified>
</cp:coreProperties>
</file>