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8990-FC11-4FE4-AA14-0FF2BA5CE7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D856-E902-49DB-BC7A-2FC692AD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01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2013-11-13T16:57:51Z</dcterms:created>
  <dcterms:modified xsi:type="dcterms:W3CDTF">2013-11-20T01:41:36Z</dcterms:modified>
</cp:coreProperties>
</file>