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2BC4-48FF-4EA8-8B43-498A3C0DB07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80B4-9205-4648-9B5D-0FD97F27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0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2013-11-13T17:20:34Z</dcterms:created>
  <dcterms:modified xsi:type="dcterms:W3CDTF">2013-11-20T02:09:24Z</dcterms:modified>
</cp:coreProperties>
</file>