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868B-3F29-41A1-8F05-11EC613BBBF2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3D32-DB9A-42FD-A5F9-FE703554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1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868B-3F29-41A1-8F05-11EC613BBBF2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3D32-DB9A-42FD-A5F9-FE703554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1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868B-3F29-41A1-8F05-11EC613BBBF2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3D32-DB9A-42FD-A5F9-FE703554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0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868B-3F29-41A1-8F05-11EC613BBBF2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3D32-DB9A-42FD-A5F9-FE703554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7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868B-3F29-41A1-8F05-11EC613BBBF2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3D32-DB9A-42FD-A5F9-FE703554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6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868B-3F29-41A1-8F05-11EC613BBBF2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3D32-DB9A-42FD-A5F9-FE703554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868B-3F29-41A1-8F05-11EC613BBBF2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3D32-DB9A-42FD-A5F9-FE703554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5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868B-3F29-41A1-8F05-11EC613BBBF2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3D32-DB9A-42FD-A5F9-FE703554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2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868B-3F29-41A1-8F05-11EC613BBBF2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3D32-DB9A-42FD-A5F9-FE703554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8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868B-3F29-41A1-8F05-11EC613BBBF2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3D32-DB9A-42FD-A5F9-FE703554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3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868B-3F29-41A1-8F05-11EC613BBBF2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3D32-DB9A-42FD-A5F9-FE703554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8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4868B-3F29-41A1-8F05-11EC613BBBF2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93D32-DB9A-42FD-A5F9-FE703554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4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95" y="1343285"/>
            <a:ext cx="10323809" cy="4171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84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2</cp:revision>
  <dcterms:created xsi:type="dcterms:W3CDTF">2013-11-13T17:22:49Z</dcterms:created>
  <dcterms:modified xsi:type="dcterms:W3CDTF">2013-11-20T02:10:29Z</dcterms:modified>
</cp:coreProperties>
</file>