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7A2C-58D1-4057-AB54-F0D9D4B31E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9FE1-3151-4CE0-97BC-B6A51B65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7A2C-58D1-4057-AB54-F0D9D4B31E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9FE1-3151-4CE0-97BC-B6A51B65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7A2C-58D1-4057-AB54-F0D9D4B31E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9FE1-3151-4CE0-97BC-B6A51B65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7A2C-58D1-4057-AB54-F0D9D4B31E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9FE1-3151-4CE0-97BC-B6A51B65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7A2C-58D1-4057-AB54-F0D9D4B31E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9FE1-3151-4CE0-97BC-B6A51B65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7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7A2C-58D1-4057-AB54-F0D9D4B31E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9FE1-3151-4CE0-97BC-B6A51B65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9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7A2C-58D1-4057-AB54-F0D9D4B31E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9FE1-3151-4CE0-97BC-B6A51B65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7A2C-58D1-4057-AB54-F0D9D4B31E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9FE1-3151-4CE0-97BC-B6A51B65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7A2C-58D1-4057-AB54-F0D9D4B31E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9FE1-3151-4CE0-97BC-B6A51B65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7A2C-58D1-4057-AB54-F0D9D4B31E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9FE1-3151-4CE0-97BC-B6A51B65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9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7A2C-58D1-4057-AB54-F0D9D4B31E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9FE1-3151-4CE0-97BC-B6A51B65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6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97A2C-58D1-4057-AB54-F0D9D4B31E70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49FE1-3151-4CE0-97BC-B6A51B65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7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95" y="1343285"/>
            <a:ext cx="10323809" cy="4171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855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</cp:revision>
  <dcterms:created xsi:type="dcterms:W3CDTF">2013-11-13T17:24:49Z</dcterms:created>
  <dcterms:modified xsi:type="dcterms:W3CDTF">2013-11-20T02:10:41Z</dcterms:modified>
</cp:coreProperties>
</file>