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7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6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35A04-38B5-46F6-8D9F-AD54F9AE0560}" type="datetimeFigureOut">
              <a:rPr lang="en-US" smtClean="0"/>
              <a:t>11/19/2013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3B6D6-BB5F-4C6D-AB26-12BED888C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840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35A04-38B5-46F6-8D9F-AD54F9AE0560}" type="datetimeFigureOut">
              <a:rPr lang="en-US" smtClean="0"/>
              <a:t>11/19/2013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3B6D6-BB5F-4C6D-AB26-12BED888C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062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35A04-38B5-46F6-8D9F-AD54F9AE0560}" type="datetimeFigureOut">
              <a:rPr lang="en-US" smtClean="0"/>
              <a:t>11/19/2013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3B6D6-BB5F-4C6D-AB26-12BED888C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670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35A04-38B5-46F6-8D9F-AD54F9AE0560}" type="datetimeFigureOut">
              <a:rPr lang="en-US" smtClean="0"/>
              <a:t>11/19/2013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3B6D6-BB5F-4C6D-AB26-12BED888C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862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35A04-38B5-46F6-8D9F-AD54F9AE0560}" type="datetimeFigureOut">
              <a:rPr lang="en-US" smtClean="0"/>
              <a:t>11/19/2013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3B6D6-BB5F-4C6D-AB26-12BED888C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564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35A04-38B5-46F6-8D9F-AD54F9AE0560}" type="datetimeFigureOut">
              <a:rPr lang="en-US" smtClean="0"/>
              <a:t>11/19/2013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3B6D6-BB5F-4C6D-AB26-12BED888C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516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35A04-38B5-46F6-8D9F-AD54F9AE0560}" type="datetimeFigureOut">
              <a:rPr lang="en-US" smtClean="0"/>
              <a:t>11/19/2013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3B6D6-BB5F-4C6D-AB26-12BED888C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745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35A04-38B5-46F6-8D9F-AD54F9AE0560}" type="datetimeFigureOut">
              <a:rPr lang="en-US" smtClean="0"/>
              <a:t>11/19/2013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3B6D6-BB5F-4C6D-AB26-12BED888C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403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35A04-38B5-46F6-8D9F-AD54F9AE0560}" type="datetimeFigureOut">
              <a:rPr lang="en-US" smtClean="0"/>
              <a:t>11/19/2013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3B6D6-BB5F-4C6D-AB26-12BED888C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018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35A04-38B5-46F6-8D9F-AD54F9AE0560}" type="datetimeFigureOut">
              <a:rPr lang="en-US" smtClean="0"/>
              <a:t>11/19/2013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3B6D6-BB5F-4C6D-AB26-12BED888C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094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35A04-38B5-46F6-8D9F-AD54F9AE0560}" type="datetimeFigureOut">
              <a:rPr lang="en-US" smtClean="0"/>
              <a:t>11/19/2013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3B6D6-BB5F-4C6D-AB26-12BED888C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172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835A04-38B5-46F6-8D9F-AD54F9AE0560}" type="datetimeFigureOut">
              <a:rPr lang="en-US" smtClean="0"/>
              <a:t>11/19/2013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03B6D6-BB5F-4C6D-AB26-12BED888C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902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095" y="1343285"/>
            <a:ext cx="10323809" cy="417142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94425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Kwabena Agyeman</dc:creator>
  <cp:lastModifiedBy>Kwabena Agyeman</cp:lastModifiedBy>
  <cp:revision>2</cp:revision>
  <dcterms:created xsi:type="dcterms:W3CDTF">2013-11-13T17:42:31Z</dcterms:created>
  <dcterms:modified xsi:type="dcterms:W3CDTF">2013-11-20T02:13:45Z</dcterms:modified>
</cp:coreProperties>
</file>