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272" y="66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40568"/>
            <a:ext cx="77724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81600"/>
            <a:ext cx="64008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66185"/>
            <a:ext cx="205740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66185"/>
            <a:ext cx="601980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875867"/>
            <a:ext cx="77724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75618"/>
            <a:ext cx="77724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33601"/>
            <a:ext cx="403860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33601"/>
            <a:ext cx="403860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46817"/>
            <a:ext cx="4040188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99833"/>
            <a:ext cx="4040188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2046817"/>
            <a:ext cx="4041775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899833"/>
            <a:ext cx="4041775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64067"/>
            <a:ext cx="3008313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64067"/>
            <a:ext cx="5111750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913467"/>
            <a:ext cx="3008313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6400800"/>
            <a:ext cx="54864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17033"/>
            <a:ext cx="54864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7156451"/>
            <a:ext cx="54864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66184"/>
            <a:ext cx="82296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33601"/>
            <a:ext cx="82296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8475134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8475134"/>
            <a:ext cx="2895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8475134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33800" y="4648200"/>
            <a:ext cx="4038600" cy="3276600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sz="20000" dirty="0" smtClean="0">
                <a:solidFill>
                  <a:schemeClr val="bg1"/>
                </a:solidFill>
              </a:rPr>
              <a:t>ro</a:t>
            </a:r>
            <a:endParaRPr lang="en-US" sz="20000" dirty="0">
              <a:solidFill>
                <a:schemeClr val="bg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371600" y="1005840"/>
            <a:ext cx="6766560" cy="6766138"/>
            <a:chOff x="1371600" y="1005840"/>
            <a:chExt cx="6766560" cy="6766138"/>
          </a:xfrm>
          <a:scene3d>
            <a:camera prst="perspectiveRight"/>
            <a:lightRig rig="threePt" dir="t"/>
          </a:scene3d>
        </p:grpSpPr>
        <p:sp>
          <p:nvSpPr>
            <p:cNvPr id="2" name="Folded Corner 1"/>
            <p:cNvSpPr/>
            <p:nvPr/>
          </p:nvSpPr>
          <p:spPr>
            <a:xfrm>
              <a:off x="1371600" y="1371177"/>
              <a:ext cx="6400800" cy="6400801"/>
            </a:xfrm>
            <a:prstGeom prst="foldedCorner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737360" y="1005840"/>
              <a:ext cx="6400800" cy="6400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00" dirty="0">
                  <a:solidFill>
                    <a:schemeClr val="bg1"/>
                  </a:solidFill>
                  <a:latin typeface="Magneto" panose="04030805050802020D02" pitchFamily="82" charset="0"/>
                </a:rPr>
                <a:t>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8448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Magneto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Kwabena Agyeman</dc:creator>
  <cp:lastModifiedBy>Kwabena Agyeman</cp:lastModifiedBy>
  <cp:revision>17</cp:revision>
  <dcterms:created xsi:type="dcterms:W3CDTF">2006-08-16T00:00:00Z</dcterms:created>
  <dcterms:modified xsi:type="dcterms:W3CDTF">2014-06-17T23:13:20Z</dcterms:modified>
</cp:coreProperties>
</file>