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614" y="-10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4648200"/>
            <a:ext cx="4038600" cy="3276600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>
                <a:solidFill>
                  <a:schemeClr val="bg1"/>
                </a:solidFill>
              </a:rPr>
              <a:t>ro</a:t>
            </a:r>
            <a:endParaRPr lang="en-US" sz="20000" dirty="0">
              <a:solidFill>
                <a:schemeClr val="bg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1371600" y="1371600"/>
            <a:ext cx="6400800" cy="64008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W. Agyeman</cp:lastModifiedBy>
  <cp:revision>11</cp:revision>
  <dcterms:created xsi:type="dcterms:W3CDTF">2006-08-16T00:00:00Z</dcterms:created>
  <dcterms:modified xsi:type="dcterms:W3CDTF">2013-05-01T13:45:18Z</dcterms:modified>
</cp:coreProperties>
</file>