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42" y="1698"/>
      </p:cViewPr>
      <p:guideLst>
        <p:guide orient="horz" pos="288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2840569"/>
            <a:ext cx="435254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5181600"/>
            <a:ext cx="358444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66189"/>
            <a:ext cx="1152144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66189"/>
            <a:ext cx="337108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5875867"/>
            <a:ext cx="4352544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3875622"/>
            <a:ext cx="4352544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2133605"/>
            <a:ext cx="2261616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2133605"/>
            <a:ext cx="2261616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046817"/>
            <a:ext cx="2262505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2899833"/>
            <a:ext cx="2262505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52" y="2046817"/>
            <a:ext cx="2263394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52" y="2899833"/>
            <a:ext cx="22633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2" y="364067"/>
            <a:ext cx="1684655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364071"/>
            <a:ext cx="286258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2" y="1913471"/>
            <a:ext cx="1684655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6400804"/>
            <a:ext cx="3072384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817033"/>
            <a:ext cx="3072384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7156455"/>
            <a:ext cx="3072384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366184"/>
            <a:ext cx="4608576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133605"/>
            <a:ext cx="4608576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8475138"/>
            <a:ext cx="11948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8475138"/>
            <a:ext cx="16215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8475138"/>
            <a:ext cx="11948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50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</a:rPr>
              <a:t>ro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43200" y="1005840"/>
            <a:ext cx="46085760" cy="6766561"/>
            <a:chOff x="1371600" y="1097280"/>
            <a:chExt cx="46085760" cy="6766561"/>
          </a:xfrm>
          <a:scene3d>
            <a:camera prst="orthographicFron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463040"/>
              <a:ext cx="457200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37360" y="1097280"/>
              <a:ext cx="457200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>
                  <a:solidFill>
                    <a:schemeClr val="bg1"/>
                  </a:solidFill>
                  <a:latin typeface="Magneto" panose="04030805050802020D02" pitchFamily="82" charset="0"/>
                </a:rPr>
                <a:t>O</a:t>
              </a:r>
              <a:r>
                <a:rPr lang="en-US" sz="50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mnia Creator</a:t>
              </a:r>
              <a:endParaRPr lang="en-US" sz="50000" dirty="0">
                <a:solidFill>
                  <a:schemeClr val="bg1"/>
                </a:solidFill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22</cp:revision>
  <dcterms:created xsi:type="dcterms:W3CDTF">2006-08-16T00:00:00Z</dcterms:created>
  <dcterms:modified xsi:type="dcterms:W3CDTF">2014-06-18T02:13:50Z</dcterms:modified>
</cp:coreProperties>
</file>