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70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177"/>
            <a:ext cx="7406640" cy="7041303"/>
            <a:chOff x="1371600" y="1371177"/>
            <a:chExt cx="7406640" cy="7041303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440" y="2011680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.C</a:t>
              </a:r>
              <a:endParaRPr lang="en-US" sz="35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21</cp:revision>
  <dcterms:created xsi:type="dcterms:W3CDTF">2006-08-16T00:00:00Z</dcterms:created>
  <dcterms:modified xsi:type="dcterms:W3CDTF">2014-06-17T23:44:42Z</dcterms:modified>
</cp:coreProperties>
</file>