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1371177"/>
            <a:ext cx="6812280" cy="8184303"/>
            <a:chOff x="1371600" y="1371177"/>
            <a:chExt cx="6812280" cy="8184303"/>
          </a:xfrm>
          <a:scene3d>
            <a:camera prst="perspectiveRight"/>
            <a:lightRig rig="threePt" dir="t"/>
          </a:scene3d>
        </p:grpSpPr>
        <p:sp>
          <p:nvSpPr>
            <p:cNvPr id="2" name="Folded Corner 1"/>
            <p:cNvSpPr/>
            <p:nvPr/>
          </p:nvSpPr>
          <p:spPr>
            <a:xfrm>
              <a:off x="1371600" y="1371177"/>
              <a:ext cx="6400800" cy="6400801"/>
            </a:xfrm>
            <a:prstGeom prst="foldedCorne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83080" y="3154680"/>
              <a:ext cx="6400800" cy="6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.CPP</a:t>
              </a:r>
              <a:endParaRPr lang="en-US" sz="2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27</cp:revision>
  <dcterms:created xsi:type="dcterms:W3CDTF">2006-08-16T00:00:00Z</dcterms:created>
  <dcterms:modified xsi:type="dcterms:W3CDTF">2014-06-18T02:45:44Z</dcterms:modified>
</cp:coreProperties>
</file>