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8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2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8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5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2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3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3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0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9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2FF3-AEC2-44F4-9AB6-41CB130DEE0B}" type="datetimeFigureOut">
              <a:rPr lang="en-US" smtClean="0"/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71600" y="1099594"/>
            <a:ext cx="6812280" cy="7786747"/>
            <a:chOff x="1371600" y="1099594"/>
            <a:chExt cx="6812280" cy="7786747"/>
          </a:xfrm>
        </p:grpSpPr>
        <p:sp>
          <p:nvSpPr>
            <p:cNvPr id="2" name="Rounded Rectangle 1"/>
            <p:cNvSpPr/>
            <p:nvPr/>
          </p:nvSpPr>
          <p:spPr>
            <a:xfrm>
              <a:off x="1371600" y="1371600"/>
              <a:ext cx="6400800" cy="6400800"/>
            </a:xfrm>
            <a:prstGeom prst="roundRect">
              <a:avLst/>
            </a:prstGeom>
            <a:gradFill>
              <a:gsLst>
                <a:gs pos="0">
                  <a:schemeClr val="dk1">
                    <a:satMod val="103000"/>
                    <a:tint val="94000"/>
                    <a:lumMod val="50000"/>
                    <a:lumOff val="50000"/>
                  </a:schemeClr>
                </a:gs>
                <a:gs pos="50000">
                  <a:schemeClr val="dk1">
                    <a:satMod val="110000"/>
                    <a:shade val="100000"/>
                    <a:lumMod val="75000"/>
                    <a:lumOff val="25000"/>
                  </a:schemeClr>
                </a:gs>
                <a:gs pos="100000">
                  <a:schemeClr val="dk1">
                    <a:satMod val="120000"/>
                    <a:shade val="78000"/>
                    <a:lumMod val="100000"/>
                  </a:schemeClr>
                </a:gs>
              </a:gsLst>
              <a:lin ang="5400000" scaled="0"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783080" y="1099594"/>
              <a:ext cx="6400800" cy="778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agneto" panose="04030805050802020D02" pitchFamily="82" charset="0"/>
                </a:rPr>
                <a:t>O</a:t>
              </a:r>
              <a:endParaRPr lang="en-US" sz="50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gneto" panose="04030805050802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74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Magneto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4</cp:revision>
  <dcterms:created xsi:type="dcterms:W3CDTF">2014-06-17T01:48:22Z</dcterms:created>
  <dcterms:modified xsi:type="dcterms:W3CDTF">2014-06-17T02:08:51Z</dcterms:modified>
</cp:coreProperties>
</file>