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2743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654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5AD19-D452-482C-B4BC-8B7FCFF1F37E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00150" y="1143000"/>
            <a:ext cx="9258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3FE52-1716-4BCC-A8E5-C13FCE91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6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3FE52-1716-4BCC-A8E5-C13FCE91A2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1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496484"/>
            <a:ext cx="20574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802717"/>
            <a:ext cx="2057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3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486834"/>
            <a:ext cx="591502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486834"/>
            <a:ext cx="17402175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6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7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2279652"/>
            <a:ext cx="236601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6119285"/>
            <a:ext cx="236601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0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2434167"/>
            <a:ext cx="116586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2434167"/>
            <a:ext cx="116586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6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486834"/>
            <a:ext cx="236601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2241551"/>
            <a:ext cx="1160502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3340100"/>
            <a:ext cx="1160502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2241551"/>
            <a:ext cx="1166217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3340100"/>
            <a:ext cx="1166217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0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4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9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609600"/>
            <a:ext cx="884753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1316567"/>
            <a:ext cx="1388745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743200"/>
            <a:ext cx="884753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8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609600"/>
            <a:ext cx="884753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1316567"/>
            <a:ext cx="1388745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743200"/>
            <a:ext cx="884753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6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486834"/>
            <a:ext cx="236601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2434167"/>
            <a:ext cx="236601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8475134"/>
            <a:ext cx="92583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2743200"/>
            <a:ext cx="265176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gneto" panose="04030805050802020D02" pitchFamily="82" charset="0"/>
                <a:cs typeface="Arial" panose="020B0604020202020204" pitchFamily="34" charset="0"/>
              </a:rPr>
              <a:t>O</a:t>
            </a:r>
            <a:r>
              <a:rPr lang="en-US" sz="25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mnia Creator</a:t>
            </a:r>
          </a:p>
        </p:txBody>
      </p:sp>
    </p:spTree>
    <p:extLst>
      <p:ext uri="{BB962C8B-B14F-4D97-AF65-F5344CB8AC3E}">
        <p14:creationId xmlns:p14="http://schemas.microsoft.com/office/powerpoint/2010/main" val="117074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Magneto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9</cp:revision>
  <dcterms:created xsi:type="dcterms:W3CDTF">2014-06-17T01:48:22Z</dcterms:created>
  <dcterms:modified xsi:type="dcterms:W3CDTF">2014-06-17T03:06:17Z</dcterms:modified>
</cp:coreProperties>
</file>