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4630400" cy="5486400"/>
  <p:notesSz cx="6858000" cy="9144000"/>
  <p:defaultTextStyle>
    <a:defPPr>
      <a:defRPr lang="en-US"/>
    </a:defPPr>
    <a:lvl1pPr marL="0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1pPr>
    <a:lvl2pPr marL="335265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2pPr>
    <a:lvl3pPr marL="670530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3pPr>
    <a:lvl4pPr marL="1005794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4pPr>
    <a:lvl5pPr marL="1341059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5pPr>
    <a:lvl6pPr marL="1676324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6pPr>
    <a:lvl7pPr marL="2011589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7pPr>
    <a:lvl8pPr marL="2346853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8pPr>
    <a:lvl9pPr marL="2682118" algn="l" defTabSz="670530" rtl="0" eaLnBrk="1" latinLnBrk="0" hangingPunct="1">
      <a:defRPr sz="13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897890"/>
            <a:ext cx="10972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881630"/>
            <a:ext cx="10972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8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4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292100"/>
            <a:ext cx="3154680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92100"/>
            <a:ext cx="9281160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9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0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367791"/>
            <a:ext cx="1261872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3671571"/>
            <a:ext cx="1261872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460500"/>
            <a:ext cx="62179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460500"/>
            <a:ext cx="621792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9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92101"/>
            <a:ext cx="1261872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344930"/>
            <a:ext cx="618934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004060"/>
            <a:ext cx="6189344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344930"/>
            <a:ext cx="621982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004060"/>
            <a:ext cx="621982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3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4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1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760"/>
            <a:ext cx="471868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789940"/>
            <a:ext cx="740664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645920"/>
            <a:ext cx="471868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2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760"/>
            <a:ext cx="4718684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789940"/>
            <a:ext cx="740664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1645920"/>
            <a:ext cx="4718684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2FF3-AEC2-44F4-9AB6-41CB130DEE0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292101"/>
            <a:ext cx="126187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460500"/>
            <a:ext cx="126187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2FF3-AEC2-44F4-9AB6-41CB130DEE0B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5085080"/>
            <a:ext cx="49377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BF118-8E8A-41EF-8E2C-5C2C96E70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5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57200" y="365759"/>
            <a:ext cx="13791153" cy="5486400"/>
            <a:chOff x="1190216" y="904191"/>
            <a:chExt cx="13791153" cy="5486400"/>
          </a:xfrm>
        </p:grpSpPr>
        <p:grpSp>
          <p:nvGrpSpPr>
            <p:cNvPr id="4" name="Group 3"/>
            <p:cNvGrpSpPr/>
            <p:nvPr/>
          </p:nvGrpSpPr>
          <p:grpSpPr>
            <a:xfrm>
              <a:off x="1190216" y="904191"/>
              <a:ext cx="13791153" cy="5486400"/>
              <a:chOff x="1371600" y="967265"/>
              <a:chExt cx="6400800" cy="7939663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371600" y="1371600"/>
                <a:ext cx="6400800" cy="6400800"/>
              </a:xfrm>
              <a:prstGeom prst="roundRect">
                <a:avLst/>
              </a:prstGeom>
              <a:gradFill>
                <a:gsLst>
                  <a:gs pos="0">
                    <a:schemeClr val="dk1">
                      <a:satMod val="103000"/>
                      <a:tint val="94000"/>
                      <a:lumMod val="50000"/>
                      <a:lumOff val="50000"/>
                    </a:schemeClr>
                  </a:gs>
                  <a:gs pos="50000">
                    <a:schemeClr val="dk1">
                      <a:satMod val="110000"/>
                      <a:shade val="100000"/>
                      <a:lumMod val="75000"/>
                      <a:lumOff val="25000"/>
                    </a:schemeClr>
                  </a:gs>
                  <a:gs pos="100000">
                    <a:schemeClr val="dk1">
                      <a:satMod val="120000"/>
                      <a:shade val="78000"/>
                      <a:lumMod val="100000"/>
                    </a:schemeClr>
                  </a:gs>
                </a:gsLst>
                <a:lin ang="5400000" scaled="0"/>
              </a:gra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548918" y="967265"/>
                <a:ext cx="2270511" cy="7939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0" dirty="0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agneto" panose="04030805050802020D02" pitchFamily="82" charset="0"/>
                  </a:rPr>
                  <a:t>O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714999" y="1592314"/>
              <a:ext cx="8592417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Omnia Creator</a:t>
              </a:r>
            </a:p>
            <a:p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AN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OPEN SOURCE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PROJECT WRITTEN,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DEBUGGED,</a:t>
              </a:r>
            </a:p>
            <a:p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SUPPORTED BY</a:t>
              </a:r>
            </a:p>
            <a:p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KWABENA W. AGYEMAN</a:t>
              </a:r>
            </a:p>
            <a:p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BASED </a:t>
              </a:r>
              <a:r>
                <a: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ON QT CREATOR BY DIGIA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33025" y="3510226"/>
              <a:ext cx="1828800" cy="182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074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24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Magneto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12</cp:revision>
  <dcterms:created xsi:type="dcterms:W3CDTF">2014-06-17T01:48:22Z</dcterms:created>
  <dcterms:modified xsi:type="dcterms:W3CDTF">2014-06-17T04:19:32Z</dcterms:modified>
</cp:coreProperties>
</file>