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8" autoAdjust="0"/>
    <p:restoredTop sz="94660"/>
  </p:normalViewPr>
  <p:slideViewPr>
    <p:cSldViewPr>
      <p:cViewPr varScale="1">
        <p:scale>
          <a:sx n="118" d="100"/>
          <a:sy n="118" d="100"/>
        </p:scale>
        <p:origin x="1602" y="90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6"/>
            <a:ext cx="3886200" cy="9800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83093"/>
            <a:ext cx="1028700" cy="39010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3093"/>
            <a:ext cx="3009900" cy="39010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937934"/>
            <a:ext cx="3886200" cy="908050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937809"/>
            <a:ext cx="3886200" cy="100012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2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066802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1023409"/>
            <a:ext cx="2020094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1449916"/>
            <a:ext cx="2020094" cy="263419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4" y="1023409"/>
            <a:ext cx="2020888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4" y="1449916"/>
            <a:ext cx="2020888" cy="263419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182034"/>
            <a:ext cx="1504156" cy="77470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956734"/>
            <a:ext cx="1504156" cy="312737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6"/>
            <a:ext cx="2743200" cy="27432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5"/>
            <a:ext cx="2743200" cy="53657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3"/>
            <a:ext cx="4114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2"/>
            <a:ext cx="41148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8"/>
            <a:ext cx="1066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8"/>
            <a:ext cx="1447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8"/>
            <a:ext cx="1066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5800" y="685589"/>
            <a:ext cx="3200400" cy="3200400"/>
            <a:chOff x="685800" y="685589"/>
            <a:chExt cx="3200400" cy="3200400"/>
          </a:xfrm>
        </p:grpSpPr>
        <p:sp>
          <p:nvSpPr>
            <p:cNvPr id="2" name="Oval 1"/>
            <p:cNvSpPr/>
            <p:nvPr/>
          </p:nvSpPr>
          <p:spPr>
            <a:xfrm>
              <a:off x="685800" y="685589"/>
              <a:ext cx="3200400" cy="3200400"/>
            </a:xfrm>
            <a:prstGeom prst="ellipse">
              <a:avLst/>
            </a:prstGeom>
            <a:scene3d>
              <a:camera prst="orthographicFront"/>
              <a:lightRig rig="threePt" dir="t"/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" dirty="0">
                <a:solidFill>
                  <a:schemeClr val="tx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376" y="886968"/>
              <a:ext cx="3085712" cy="2857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27</cp:revision>
  <dcterms:created xsi:type="dcterms:W3CDTF">2006-08-16T00:00:00Z</dcterms:created>
  <dcterms:modified xsi:type="dcterms:W3CDTF">2014-07-13T15:48:13Z</dcterms:modified>
</cp:coreProperties>
</file>