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8" autoAdjust="0"/>
    <p:restoredTop sz="94660"/>
  </p:normalViewPr>
  <p:slideViewPr>
    <p:cSldViewPr>
      <p:cViewPr varScale="1">
        <p:scale>
          <a:sx n="118" d="100"/>
          <a:sy n="118" d="100"/>
        </p:scale>
        <p:origin x="1602" y="90"/>
      </p:cViewPr>
      <p:guideLst>
        <p:guide orient="horz" pos="1440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6"/>
            <a:ext cx="3886200" cy="9800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183093"/>
            <a:ext cx="1028700" cy="39010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83093"/>
            <a:ext cx="3009900" cy="39010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" y="2937934"/>
            <a:ext cx="3886200" cy="908050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" y="1937809"/>
            <a:ext cx="3886200" cy="1000125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2"/>
            <a:ext cx="2019300" cy="301730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1066802"/>
            <a:ext cx="2019300" cy="3017309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1" y="1023409"/>
            <a:ext cx="2020094" cy="426508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1" y="1449916"/>
            <a:ext cx="2020094" cy="263419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4" y="1023409"/>
            <a:ext cx="2020888" cy="426508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4" y="1449916"/>
            <a:ext cx="2020888" cy="2634193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182034"/>
            <a:ext cx="1504156" cy="77470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4"/>
            <a:ext cx="2555875" cy="390207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2" y="956734"/>
            <a:ext cx="1504156" cy="3127375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450"/>
            </a:lvl4pPr>
            <a:lvl5pPr marL="914400" indent="0">
              <a:buNone/>
              <a:defRPr sz="450"/>
            </a:lvl5pPr>
            <a:lvl6pPr marL="1143000" indent="0">
              <a:buNone/>
              <a:defRPr sz="450"/>
            </a:lvl6pPr>
            <a:lvl7pPr marL="1371600" indent="0">
              <a:buNone/>
              <a:defRPr sz="450"/>
            </a:lvl7pPr>
            <a:lvl8pPr marL="1600200" indent="0">
              <a:buNone/>
              <a:defRPr sz="450"/>
            </a:lvl8pPr>
            <a:lvl9pPr marL="1828800" indent="0">
              <a:buNone/>
              <a:defRPr sz="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0"/>
            <a:ext cx="2743200" cy="37782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6"/>
            <a:ext cx="2743200" cy="2743200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5"/>
            <a:ext cx="2743200" cy="536575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450"/>
            </a:lvl4pPr>
            <a:lvl5pPr marL="914400" indent="0">
              <a:buNone/>
              <a:defRPr sz="450"/>
            </a:lvl5pPr>
            <a:lvl6pPr marL="1143000" indent="0">
              <a:buNone/>
              <a:defRPr sz="450"/>
            </a:lvl6pPr>
            <a:lvl7pPr marL="1371600" indent="0">
              <a:buNone/>
              <a:defRPr sz="450"/>
            </a:lvl7pPr>
            <a:lvl8pPr marL="1600200" indent="0">
              <a:buNone/>
              <a:defRPr sz="450"/>
            </a:lvl8pPr>
            <a:lvl9pPr marL="1828800" indent="0">
              <a:buNone/>
              <a:defRPr sz="4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3"/>
            <a:ext cx="4114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2"/>
            <a:ext cx="41148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8"/>
            <a:ext cx="10668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8"/>
            <a:ext cx="14478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8"/>
            <a:ext cx="1066800" cy="2434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5800" y="685589"/>
            <a:ext cx="3200400" cy="3200400"/>
            <a:chOff x="685800" y="685589"/>
            <a:chExt cx="3200400" cy="3200400"/>
          </a:xfrm>
        </p:grpSpPr>
        <p:sp>
          <p:nvSpPr>
            <p:cNvPr id="2" name="Oval 1"/>
            <p:cNvSpPr/>
            <p:nvPr/>
          </p:nvSpPr>
          <p:spPr>
            <a:xfrm>
              <a:off x="685800" y="685589"/>
              <a:ext cx="3200400" cy="3200400"/>
            </a:xfrm>
            <a:prstGeom prst="ellipse">
              <a:avLst/>
            </a:prstGeom>
            <a:scene3d>
              <a:camera prst="orthographicFront"/>
              <a:lightRig rig="threePt" dir="t"/>
            </a:scene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" dirty="0">
                <a:solidFill>
                  <a:schemeClr val="tx1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520" y="731520"/>
              <a:ext cx="3085713" cy="28571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27</cp:revision>
  <dcterms:created xsi:type="dcterms:W3CDTF">2006-08-16T00:00:00Z</dcterms:created>
  <dcterms:modified xsi:type="dcterms:W3CDTF">2014-07-13T15:59:19Z</dcterms:modified>
</cp:coreProperties>
</file>