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45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09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3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18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72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27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81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361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08" d="100"/>
          <a:sy n="108" d="100"/>
        </p:scale>
        <p:origin x="1752" y="90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1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2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6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7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4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4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10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0" indent="0">
              <a:buNone/>
              <a:defRPr sz="1000" b="1"/>
            </a:lvl2pPr>
            <a:lvl3pPr marL="457218" indent="0">
              <a:buNone/>
              <a:defRPr sz="900" b="1"/>
            </a:lvl3pPr>
            <a:lvl4pPr marL="685828" indent="0">
              <a:buNone/>
              <a:defRPr sz="800" b="1"/>
            </a:lvl4pPr>
            <a:lvl5pPr marL="914436" indent="0">
              <a:buNone/>
              <a:defRPr sz="800" b="1"/>
            </a:lvl5pPr>
            <a:lvl6pPr marL="1143046" indent="0">
              <a:buNone/>
              <a:defRPr sz="800" b="1"/>
            </a:lvl6pPr>
            <a:lvl7pPr marL="1371655" indent="0">
              <a:buNone/>
              <a:defRPr sz="800" b="1"/>
            </a:lvl7pPr>
            <a:lvl8pPr marL="1600264" indent="0">
              <a:buNone/>
              <a:defRPr sz="800" b="1"/>
            </a:lvl8pPr>
            <a:lvl9pPr marL="1828874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1023410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0" indent="0">
              <a:buNone/>
              <a:defRPr sz="1000" b="1"/>
            </a:lvl2pPr>
            <a:lvl3pPr marL="457218" indent="0">
              <a:buNone/>
              <a:defRPr sz="900" b="1"/>
            </a:lvl3pPr>
            <a:lvl4pPr marL="685828" indent="0">
              <a:buNone/>
              <a:defRPr sz="800" b="1"/>
            </a:lvl4pPr>
            <a:lvl5pPr marL="914436" indent="0">
              <a:buNone/>
              <a:defRPr sz="800" b="1"/>
            </a:lvl5pPr>
            <a:lvl6pPr marL="1143046" indent="0">
              <a:buNone/>
              <a:defRPr sz="800" b="1"/>
            </a:lvl6pPr>
            <a:lvl7pPr marL="1371655" indent="0">
              <a:buNone/>
              <a:defRPr sz="800" b="1"/>
            </a:lvl7pPr>
            <a:lvl8pPr marL="1600264" indent="0">
              <a:buNone/>
              <a:defRPr sz="800" b="1"/>
            </a:lvl8pPr>
            <a:lvl9pPr marL="1828874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7" y="182036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6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10" indent="0">
              <a:buNone/>
              <a:defRPr sz="600"/>
            </a:lvl2pPr>
            <a:lvl3pPr marL="457218" indent="0">
              <a:buNone/>
              <a:defRPr sz="500"/>
            </a:lvl3pPr>
            <a:lvl4pPr marL="685828" indent="0">
              <a:buNone/>
              <a:defRPr sz="450"/>
            </a:lvl4pPr>
            <a:lvl5pPr marL="914436" indent="0">
              <a:buNone/>
              <a:defRPr sz="450"/>
            </a:lvl5pPr>
            <a:lvl6pPr marL="1143046" indent="0">
              <a:buNone/>
              <a:defRPr sz="450"/>
            </a:lvl6pPr>
            <a:lvl7pPr marL="1371655" indent="0">
              <a:buNone/>
              <a:defRPr sz="450"/>
            </a:lvl7pPr>
            <a:lvl8pPr marL="1600264" indent="0">
              <a:buNone/>
              <a:defRPr sz="450"/>
            </a:lvl8pPr>
            <a:lvl9pPr marL="1828874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2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10" indent="0">
              <a:buNone/>
              <a:defRPr sz="1400"/>
            </a:lvl2pPr>
            <a:lvl3pPr marL="457218" indent="0">
              <a:buNone/>
              <a:defRPr sz="1200"/>
            </a:lvl3pPr>
            <a:lvl4pPr marL="685828" indent="0">
              <a:buNone/>
              <a:defRPr sz="1000"/>
            </a:lvl4pPr>
            <a:lvl5pPr marL="914436" indent="0">
              <a:buNone/>
              <a:defRPr sz="1000"/>
            </a:lvl5pPr>
            <a:lvl6pPr marL="1143046" indent="0">
              <a:buNone/>
              <a:defRPr sz="1000"/>
            </a:lvl6pPr>
            <a:lvl7pPr marL="1371655" indent="0">
              <a:buNone/>
              <a:defRPr sz="1000"/>
            </a:lvl7pPr>
            <a:lvl8pPr marL="1600264" indent="0">
              <a:buNone/>
              <a:defRPr sz="1000"/>
            </a:lvl8pPr>
            <a:lvl9pPr marL="1828874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7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10" indent="0">
              <a:buNone/>
              <a:defRPr sz="600"/>
            </a:lvl2pPr>
            <a:lvl3pPr marL="457218" indent="0">
              <a:buNone/>
              <a:defRPr sz="500"/>
            </a:lvl3pPr>
            <a:lvl4pPr marL="685828" indent="0">
              <a:buNone/>
              <a:defRPr sz="450"/>
            </a:lvl4pPr>
            <a:lvl5pPr marL="914436" indent="0">
              <a:buNone/>
              <a:defRPr sz="450"/>
            </a:lvl5pPr>
            <a:lvl6pPr marL="1143046" indent="0">
              <a:buNone/>
              <a:defRPr sz="450"/>
            </a:lvl6pPr>
            <a:lvl7pPr marL="1371655" indent="0">
              <a:buNone/>
              <a:defRPr sz="450"/>
            </a:lvl7pPr>
            <a:lvl8pPr marL="1600264" indent="0">
              <a:buNone/>
              <a:defRPr sz="450"/>
            </a:lvl8pPr>
            <a:lvl9pPr marL="1828874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4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6" indent="-171456" algn="l" defTabSz="4572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0" indent="-142881" algn="l" defTabSz="45721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22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32" indent="-114304" algn="l" defTabSz="45721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41" indent="-114304" algn="l" defTabSz="457218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50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60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69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78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0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18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28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36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46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55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64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74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" y="877824"/>
              <a:ext cx="3085713" cy="285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33</cp:revision>
  <dcterms:created xsi:type="dcterms:W3CDTF">2006-08-16T00:00:00Z</dcterms:created>
  <dcterms:modified xsi:type="dcterms:W3CDTF">2014-07-13T16:17:35Z</dcterms:modified>
</cp:coreProperties>
</file>