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45" d="100"/>
          <a:sy n="145" d="100"/>
        </p:scale>
        <p:origin x="1212" y="11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44" y="768096"/>
              <a:ext cx="3085714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26</cp:revision>
  <dcterms:created xsi:type="dcterms:W3CDTF">2006-08-16T00:00:00Z</dcterms:created>
  <dcterms:modified xsi:type="dcterms:W3CDTF">2014-07-01T23:32:31Z</dcterms:modified>
</cp:coreProperties>
</file>