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24" y="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</a:rPr>
              <a:t>ro</a:t>
            </a:r>
            <a:endParaRPr lang="en-US" sz="20000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371600" y="1371177"/>
            <a:ext cx="6400800" cy="640080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18</cp:revision>
  <dcterms:created xsi:type="dcterms:W3CDTF">2006-08-16T00:00:00Z</dcterms:created>
  <dcterms:modified xsi:type="dcterms:W3CDTF">2014-06-18T22:40:46Z</dcterms:modified>
</cp:coreProperties>
</file>