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2424" y="102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0568"/>
            <a:ext cx="77724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6185"/>
            <a:ext cx="205740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6185"/>
            <a:ext cx="601980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875867"/>
            <a:ext cx="77724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75618"/>
            <a:ext cx="77724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46817"/>
            <a:ext cx="404018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99833"/>
            <a:ext cx="404018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046817"/>
            <a:ext cx="4041775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899833"/>
            <a:ext cx="4041775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4067"/>
            <a:ext cx="3008313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64067"/>
            <a:ext cx="511175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913467"/>
            <a:ext cx="3008313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400800"/>
            <a:ext cx="54864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1703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156451"/>
            <a:ext cx="54864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1"/>
            <a:ext cx="82296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475134"/>
            <a:ext cx="2895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3800" y="4648200"/>
            <a:ext cx="4038600" cy="3276600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20000" dirty="0" smtClean="0">
                <a:solidFill>
                  <a:schemeClr val="bg1"/>
                </a:solidFill>
              </a:rPr>
              <a:t>ro</a:t>
            </a:r>
            <a:endParaRPr lang="en-US" sz="20000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1371600" y="1371177"/>
            <a:ext cx="6400800" cy="64008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44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19</cp:revision>
  <dcterms:created xsi:type="dcterms:W3CDTF">2006-08-16T00:00:00Z</dcterms:created>
  <dcterms:modified xsi:type="dcterms:W3CDTF">2014-06-18T22:43:13Z</dcterms:modified>
</cp:coreProperties>
</file>