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2064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7B77"/>
    <a:srgbClr val="3C76BE"/>
    <a:srgbClr val="3A7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" d="100"/>
          <a:sy n="25" d="100"/>
        </p:scale>
        <p:origin x="42" y="1752"/>
      </p:cViewPr>
      <p:guideLst>
        <p:guide orient="horz" pos="2880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2840569"/>
            <a:ext cx="4352544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5181600"/>
            <a:ext cx="3584448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366189"/>
            <a:ext cx="1152144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366189"/>
            <a:ext cx="3371088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5875867"/>
            <a:ext cx="4352544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3875622"/>
            <a:ext cx="4352544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2133605"/>
            <a:ext cx="2261616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2133605"/>
            <a:ext cx="2261616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2046817"/>
            <a:ext cx="22625053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2899833"/>
            <a:ext cx="22625053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52" y="2046817"/>
            <a:ext cx="22633940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52" y="2899833"/>
            <a:ext cx="22633940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32" y="364067"/>
            <a:ext cx="1684655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364071"/>
            <a:ext cx="2862580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32" y="1913471"/>
            <a:ext cx="1684655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6400804"/>
            <a:ext cx="3072384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817033"/>
            <a:ext cx="3072384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7156455"/>
            <a:ext cx="3072384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366184"/>
            <a:ext cx="4608576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2133605"/>
            <a:ext cx="4608576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8475138"/>
            <a:ext cx="119481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8475138"/>
            <a:ext cx="16215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8475138"/>
            <a:ext cx="119481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765000" y="4648200"/>
            <a:ext cx="4038600" cy="3276600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20000" dirty="0">
                <a:solidFill>
                  <a:schemeClr val="bg1"/>
                </a:solidFill>
              </a:rPr>
              <a:t>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8960" y="1005840"/>
            <a:ext cx="45720000" cy="64008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50000" dirty="0" smtClean="0">
                <a:gradFill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  <a:latin typeface="Magneto" panose="04030805050802020D02" pitchFamily="82" charset="0"/>
              </a:rPr>
              <a:t>O</a:t>
            </a:r>
            <a:r>
              <a:rPr lang="en-US" sz="50000" dirty="0">
                <a:gradFill>
                  <a:gsLst>
                    <a:gs pos="0">
                      <a:schemeClr val="accent1">
                        <a:shade val="51000"/>
                        <a:satMod val="130000"/>
                      </a:schemeClr>
                    </a:gs>
                    <a:gs pos="80000">
                      <a:schemeClr val="accent1">
                        <a:shade val="93000"/>
                        <a:satMod val="130000"/>
                      </a:schemeClr>
                    </a:gs>
                    <a:gs pos="100000">
                      <a:schemeClr val="accent1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mnia Creator</a:t>
            </a:r>
            <a:endParaRPr lang="en-US" sz="50000" dirty="0">
              <a:gradFill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atin typeface="Magneto" panose="040308050508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Magneto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25</cp:revision>
  <dcterms:created xsi:type="dcterms:W3CDTF">2006-08-16T00:00:00Z</dcterms:created>
  <dcterms:modified xsi:type="dcterms:W3CDTF">2014-06-18T23:12:33Z</dcterms:modified>
</cp:coreProperties>
</file>