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704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177"/>
            <a:ext cx="7498080" cy="8595783"/>
            <a:chOff x="1371600" y="1371177"/>
            <a:chExt cx="7498080" cy="8595783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  <a:sp3d>
              <a:bevelT w="63500" h="254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554480" y="2651760"/>
              <a:ext cx="7315200" cy="731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.C</a:t>
              </a:r>
              <a:r>
                <a:rPr lang="en-US" sz="25000" b="1" dirty="0" smtClean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++</a:t>
              </a:r>
              <a:endParaRPr lang="en-US" sz="2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33</cp:revision>
  <dcterms:created xsi:type="dcterms:W3CDTF">2006-08-16T00:00:00Z</dcterms:created>
  <dcterms:modified xsi:type="dcterms:W3CDTF">2014-06-19T00:43:47Z</dcterms:modified>
</cp:coreProperties>
</file>