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88" y="108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9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7"/>
            <a:ext cx="41148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7"/>
            <a:ext cx="120396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20"/>
            <a:ext cx="155448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3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3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2046817"/>
            <a:ext cx="808355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2899833"/>
            <a:ext cx="808355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364067"/>
            <a:ext cx="601662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9"/>
            <a:ext cx="102235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7" y="1913469"/>
            <a:ext cx="601662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2"/>
            <a:ext cx="10972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3"/>
            <a:ext cx="10972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3"/>
            <a:ext cx="16459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6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6"/>
            <a:ext cx="5791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6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5800" y="4648202"/>
            <a:ext cx="4038600" cy="317009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</a:rPr>
              <a:t>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3200" y="960120"/>
            <a:ext cx="12801600" cy="6825270"/>
            <a:chOff x="2743200" y="960120"/>
            <a:chExt cx="12801600" cy="6825270"/>
          </a:xfrm>
        </p:grpSpPr>
        <p:grpSp>
          <p:nvGrpSpPr>
            <p:cNvPr id="6" name="Group 5"/>
            <p:cNvGrpSpPr/>
            <p:nvPr/>
          </p:nvGrpSpPr>
          <p:grpSpPr>
            <a:xfrm>
              <a:off x="2743200" y="960120"/>
              <a:ext cx="12801600" cy="6811860"/>
              <a:chOff x="1066800" y="960118"/>
              <a:chExt cx="12801600" cy="6811860"/>
            </a:xfrm>
            <a:scene3d>
              <a:camera prst="orthographicFront"/>
              <a:lightRig rig="threePt" dir="t"/>
            </a:scene3d>
          </p:grpSpPr>
          <p:sp>
            <p:nvSpPr>
              <p:cNvPr id="2" name="Folded Corner 1"/>
              <p:cNvSpPr/>
              <p:nvPr/>
            </p:nvSpPr>
            <p:spPr>
              <a:xfrm>
                <a:off x="1066800" y="1371177"/>
                <a:ext cx="12801600" cy="6400801"/>
              </a:xfrm>
              <a:prstGeom prst="foldedCorne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69720" y="960118"/>
                <a:ext cx="6400800" cy="640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>
                    <a:solidFill>
                      <a:schemeClr val="bg1"/>
                    </a:solidFill>
                    <a:latin typeface="Magneto" panose="04030805050802020D02" pitchFamily="82" charset="0"/>
                  </a:rPr>
                  <a:t>O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8979408" y="2029968"/>
              <a:ext cx="640080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/>
                  </a:solidFill>
                </a:rPr>
                <a:t>Omnia Creator</a:t>
              </a:r>
            </a:p>
            <a:p>
              <a:endParaRPr lang="en-US" sz="3000" dirty="0" smtClean="0">
                <a:solidFill>
                  <a:schemeClr val="bg1"/>
                </a:solidFill>
              </a:endParaRPr>
            </a:p>
            <a:p>
              <a:r>
                <a:rPr lang="en-US" sz="3000" dirty="0" smtClean="0">
                  <a:solidFill>
                    <a:schemeClr val="bg1"/>
                  </a:solidFill>
                </a:rPr>
                <a:t>Data Visualization</a:t>
              </a:r>
              <a:endParaRPr lang="en-US" sz="3000" dirty="0" smtClean="0">
                <a:solidFill>
                  <a:schemeClr val="bg1"/>
                </a:solidFill>
              </a:endParaRPr>
            </a:p>
            <a:p>
              <a:endParaRPr lang="en-US" sz="3000" dirty="0" smtClean="0">
                <a:solidFill>
                  <a:schemeClr val="bg1"/>
                </a:solidFill>
              </a:endParaRPr>
            </a:p>
            <a:p>
              <a:r>
                <a:rPr lang="en-US" sz="3000" dirty="0" smtClean="0">
                  <a:solidFill>
                    <a:schemeClr val="bg1"/>
                  </a:solidFill>
                </a:rPr>
                <a:t>By </a:t>
              </a:r>
              <a:r>
                <a:rPr lang="en-US" sz="3000" dirty="0" smtClean="0">
                  <a:solidFill>
                    <a:schemeClr val="bg1"/>
                  </a:solidFill>
                </a:rPr>
                <a:t>Kwabena W. Agyeman</a:t>
              </a: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endParaRPr lang="en-US" sz="2800" dirty="0" smtClean="0">
                <a:solidFill>
                  <a:schemeClr val="bg1"/>
                </a:solidFill>
              </a:endParaRP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Powered by </a:t>
              </a:r>
              <a:r>
                <a:rPr lang="en-US" sz="2800" dirty="0" err="1" smtClean="0">
                  <a:solidFill>
                    <a:schemeClr val="bg1"/>
                  </a:solidFill>
                </a:rPr>
                <a:t>QCustomPlot</a:t>
              </a:r>
              <a:r>
                <a:rPr lang="en-US" sz="2800" dirty="0" smtClean="0">
                  <a:solidFill>
                    <a:schemeClr val="bg1"/>
                  </a:solidFill>
                </a:rPr>
                <a:t> and FFTW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26</cp:revision>
  <dcterms:created xsi:type="dcterms:W3CDTF">2006-08-16T00:00:00Z</dcterms:created>
  <dcterms:modified xsi:type="dcterms:W3CDTF">2015-10-25T18:30:02Z</dcterms:modified>
</cp:coreProperties>
</file>