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936"/>
    <p:restoredTop sz="96327"/>
  </p:normalViewPr>
  <p:slideViewPr>
    <p:cSldViewPr snapToGrid="0" snapToObjects="1">
      <p:cViewPr>
        <p:scale>
          <a:sx n="100" d="100"/>
          <a:sy n="100" d="100"/>
        </p:scale>
        <p:origin x="-848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5/15/22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5/15/22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5/15/22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5/15/22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5/15/22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5/15/22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5/15/22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5/15/22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5/15/22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5/15/22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5/15/22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5/15/22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7FBD7-982A-240F-3DEE-DBE4F3522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1808" y="3428999"/>
            <a:ext cx="5983552" cy="1742442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Arial Rounded MT Bold" panose="020F0704030504030204" pitchFamily="34" charset="77"/>
                <a:ea typeface="Apple Symbols" panose="02000000000000000000" pitchFamily="2" charset="-79"/>
                <a:cs typeface="Apple Symbols" panose="02000000000000000000" pitchFamily="2" charset="-79"/>
              </a:rPr>
              <a:t>Credit Card Dataset for Clustering Using K-Means</a:t>
            </a:r>
            <a:br>
              <a:rPr lang="en-US" sz="3200" dirty="0">
                <a:latin typeface="Arial Rounded MT Bold" panose="020F0704030504030204" pitchFamily="34" charset="77"/>
                <a:ea typeface="Apple Symbols" panose="02000000000000000000" pitchFamily="2" charset="-79"/>
                <a:cs typeface="Apple Symbols" panose="02000000000000000000" pitchFamily="2" charset="-79"/>
              </a:rPr>
            </a:br>
            <a:br>
              <a:rPr lang="en-EG" sz="3200" dirty="0"/>
            </a:br>
            <a:r>
              <a:rPr lang="en-EG" sz="3200" dirty="0"/>
              <a:t>By / Omnia Elmenshawy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CF29D1-3FD8-04BD-7A29-2925EBE1F1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1100" y="2268786"/>
            <a:ext cx="5645308" cy="1160213"/>
          </a:xfrm>
        </p:spPr>
        <p:txBody>
          <a:bodyPr/>
          <a:lstStyle/>
          <a:p>
            <a:r>
              <a:rPr lang="en-US" sz="2000" dirty="0" err="1">
                <a:latin typeface="Arial Rounded MT Bold" panose="020F0704030504030204" pitchFamily="34" charset="77"/>
              </a:rPr>
              <a:t>Ecodation</a:t>
            </a:r>
            <a:r>
              <a:rPr lang="en-US" sz="2000" dirty="0">
                <a:latin typeface="Arial Rounded MT Bold" panose="020F0704030504030204" pitchFamily="34" charset="77"/>
              </a:rPr>
              <a:t> Artificial Intelligence Internship </a:t>
            </a:r>
          </a:p>
          <a:p>
            <a:endParaRPr lang="en-EG" dirty="0"/>
          </a:p>
        </p:txBody>
      </p:sp>
    </p:spTree>
    <p:extLst>
      <p:ext uri="{BB962C8B-B14F-4D97-AF65-F5344CB8AC3E}">
        <p14:creationId xmlns:p14="http://schemas.microsoft.com/office/powerpoint/2010/main" val="3956756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B5FE6-3E3B-571E-B0BC-D8CBB78B7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9609" y="1062057"/>
            <a:ext cx="3217492" cy="754044"/>
          </a:xfrm>
        </p:spPr>
        <p:txBody>
          <a:bodyPr/>
          <a:lstStyle/>
          <a:p>
            <a:r>
              <a:rPr lang="en-EG" dirty="0"/>
              <a:t>Libraries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5D364-CF63-AEEC-9ECD-B586EE74E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7599" y="1950516"/>
            <a:ext cx="2408001" cy="4526484"/>
          </a:xfrm>
        </p:spPr>
        <p:txBody>
          <a:bodyPr>
            <a:normAutofit fontScale="92500" lnSpcReduction="20000"/>
          </a:bodyPr>
          <a:lstStyle/>
          <a:p>
            <a:r>
              <a:rPr lang="en-EG" dirty="0"/>
              <a:t>Pandas </a:t>
            </a:r>
          </a:p>
          <a:p>
            <a:r>
              <a:rPr lang="en-EG" dirty="0"/>
              <a:t>Numpy</a:t>
            </a:r>
          </a:p>
          <a:p>
            <a:r>
              <a:rPr lang="en-EG" dirty="0"/>
              <a:t>Seaborn</a:t>
            </a:r>
          </a:p>
          <a:p>
            <a:r>
              <a:rPr lang="en-EG" dirty="0"/>
              <a:t>Scippy</a:t>
            </a:r>
          </a:p>
          <a:p>
            <a:r>
              <a:rPr lang="en-EG" dirty="0"/>
              <a:t>Matpoltlib</a:t>
            </a:r>
          </a:p>
          <a:p>
            <a:r>
              <a:rPr lang="en-EG" dirty="0"/>
              <a:t>Missingo</a:t>
            </a:r>
          </a:p>
          <a:p>
            <a:r>
              <a:rPr lang="en-EG" dirty="0"/>
              <a:t>Sklearn</a:t>
            </a:r>
          </a:p>
          <a:p>
            <a:r>
              <a:rPr lang="en-US" dirty="0" err="1"/>
              <a:t>Yellowbrick</a:t>
            </a:r>
            <a:endParaRPr lang="en-US" dirty="0"/>
          </a:p>
          <a:p>
            <a:r>
              <a:rPr lang="en-US" dirty="0" err="1"/>
              <a:t>DataPrep</a:t>
            </a:r>
            <a:endParaRPr lang="en-EG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68BB048-F843-E658-59BA-48AE69C1B840}"/>
              </a:ext>
            </a:extLst>
          </p:cNvPr>
          <p:cNvSpPr txBox="1">
            <a:spLocks/>
          </p:cNvSpPr>
          <p:nvPr/>
        </p:nvSpPr>
        <p:spPr>
          <a:xfrm>
            <a:off x="5537201" y="1062057"/>
            <a:ext cx="3217492" cy="7540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EG" dirty="0"/>
              <a:t>Agenda: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8878410-4F66-90FA-11EE-10AA21225C2A}"/>
              </a:ext>
            </a:extLst>
          </p:cNvPr>
          <p:cNvSpPr txBox="1">
            <a:spLocks/>
          </p:cNvSpPr>
          <p:nvPr/>
        </p:nvSpPr>
        <p:spPr>
          <a:xfrm>
            <a:off x="7146792" y="1044073"/>
            <a:ext cx="2408001" cy="45264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EG" dirty="0"/>
              <a:t>EDA</a:t>
            </a:r>
          </a:p>
          <a:p>
            <a:r>
              <a:rPr lang="en-EG" dirty="0"/>
              <a:t>Preprocessing</a:t>
            </a:r>
          </a:p>
          <a:p>
            <a:r>
              <a:rPr lang="en-EG" dirty="0"/>
              <a:t>Modeling</a:t>
            </a:r>
          </a:p>
          <a:p>
            <a:r>
              <a:rPr lang="en-EG" dirty="0"/>
              <a:t>Model Evaluation</a:t>
            </a:r>
          </a:p>
        </p:txBody>
      </p:sp>
    </p:spTree>
    <p:extLst>
      <p:ext uri="{BB962C8B-B14F-4D97-AF65-F5344CB8AC3E}">
        <p14:creationId xmlns:p14="http://schemas.microsoft.com/office/powerpoint/2010/main" val="2590468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5C20B5AE-2DF3-4293-AD4D-C11AD233A6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300F2A8D-0033-418D-871B-CD795773E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C6EEF6DB-B22A-4752-AB3B-7D18C7B0C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95F478F0-A936-4A06-87B1-1673DAA3C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A17DFA8-DCB0-4F81-8ACD-2EF401B7B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C92049A-F832-48F5-B41A-162E03B40A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FDCF39-2C9F-D723-EDBD-6D1715E07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277" y="240407"/>
            <a:ext cx="4671382" cy="1077229"/>
          </a:xfrm>
        </p:spPr>
        <p:txBody>
          <a:bodyPr>
            <a:normAutofit fontScale="90000"/>
          </a:bodyPr>
          <a:lstStyle/>
          <a:p>
            <a:pPr algn="l"/>
            <a:r>
              <a:rPr lang="en-EG" sz="3600" dirty="0"/>
              <a:t>EDA &amp; Preprocessing:</a:t>
            </a:r>
            <a:br>
              <a:rPr lang="en-EG" sz="2800" dirty="0"/>
            </a:br>
            <a:br>
              <a:rPr lang="en-EG" sz="2800" dirty="0"/>
            </a:br>
            <a:r>
              <a:rPr lang="en-EG" sz="2800" dirty="0"/>
              <a:t>1. Report</a:t>
            </a:r>
          </a:p>
        </p:txBody>
      </p:sp>
      <p:pic>
        <p:nvPicPr>
          <p:cNvPr id="11" name="Content Placeholder 10" descr="Chart, timeline&#10;&#10;Description automatically generated">
            <a:extLst>
              <a:ext uri="{FF2B5EF4-FFF2-40B4-BE49-F238E27FC236}">
                <a16:creationId xmlns:a16="http://schemas.microsoft.com/office/drawing/2014/main" id="{50434278-EFCA-3F3D-52E0-9497466C52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091565" y="4347567"/>
            <a:ext cx="4261154" cy="2417215"/>
          </a:xfrm>
        </p:spPr>
      </p:pic>
      <p:pic>
        <p:nvPicPr>
          <p:cNvPr id="5" name="Content Placeholder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7DA226BB-1B3F-F46F-DD82-076EB3FB4F1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94" r="-3" b="-3"/>
          <a:stretch/>
        </p:blipFill>
        <p:spPr>
          <a:xfrm>
            <a:off x="5648593" y="240407"/>
            <a:ext cx="5272322" cy="304256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80D2A828-1594-434F-8D9B-E1475EF72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Chart, bar chart&#10;&#10;Description automatically generated">
            <a:extLst>
              <a:ext uri="{FF2B5EF4-FFF2-40B4-BE49-F238E27FC236}">
                <a16:creationId xmlns:a16="http://schemas.microsoft.com/office/drawing/2014/main" id="{CD447456-FC17-5323-EF50-3A5E5DB972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6277" y="1558042"/>
            <a:ext cx="4171731" cy="2699026"/>
          </a:xfrm>
          <a:prstGeom prst="rect">
            <a:avLst/>
          </a:prstGeom>
        </p:spPr>
      </p:pic>
      <p:pic>
        <p:nvPicPr>
          <p:cNvPr id="19" name="Picture 18" descr="Table&#10;&#10;Description automatically generated">
            <a:extLst>
              <a:ext uri="{FF2B5EF4-FFF2-40B4-BE49-F238E27FC236}">
                <a16:creationId xmlns:a16="http://schemas.microsoft.com/office/drawing/2014/main" id="{B7EBCEA6-C11C-01BE-4A9A-75063E7829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07659" y="3344007"/>
            <a:ext cx="5113256" cy="356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329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68E9E-94E9-4BE3-B88C-C8A468117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2107AC1-AA0D-4097-B03D-FD3C632AB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8D231A-EC46-4736-B00F-76D307082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124" y="487443"/>
            <a:ext cx="5841548" cy="584154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5ADB788-8569-409E-862D-665AD53C9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6C8CC0-080F-0B26-F555-D4FAAFF1A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120" y="308164"/>
            <a:ext cx="9223180" cy="359118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2000" dirty="0">
                <a:solidFill>
                  <a:srgbClr val="1F2D29"/>
                </a:solidFill>
              </a:rPr>
              <a:t>The Data is highly Skewed, I tried to fix it with the using Square Root Method: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ight Triangle 29">
            <a:extLst>
              <a:ext uri="{FF2B5EF4-FFF2-40B4-BE49-F238E27FC236}">
                <a16:creationId xmlns:a16="http://schemas.microsoft.com/office/drawing/2014/main" id="{2663C086-1480-4E81-BD6F-3E43A4C38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585313" y="2747897"/>
            <a:ext cx="353147" cy="353147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16195EC4-6D6B-4B0E-3413-D554AF24EB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509" y="1802737"/>
            <a:ext cx="3677512" cy="4381294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60A0046A-943B-C5BC-249D-CEC95C800B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0151" y="1802737"/>
            <a:ext cx="3423479" cy="4381294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E700F872-4E92-84D7-0E6C-861EE21A6E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7722" y="1814517"/>
            <a:ext cx="2587728" cy="435773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E85D6FA-91B6-9E48-41D3-8323697AA5A9}"/>
              </a:ext>
            </a:extLst>
          </p:cNvPr>
          <p:cNvSpPr txBox="1"/>
          <p:nvPr/>
        </p:nvSpPr>
        <p:spPr>
          <a:xfrm>
            <a:off x="1729351" y="1433404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G" dirty="0"/>
              <a:t>Skewed data sample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971BEE-4188-6B1B-373C-5667B1B28FB2}"/>
              </a:ext>
            </a:extLst>
          </p:cNvPr>
          <p:cNvSpPr txBox="1"/>
          <p:nvPr/>
        </p:nvSpPr>
        <p:spPr>
          <a:xfrm>
            <a:off x="5500575" y="1428344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G" dirty="0"/>
              <a:t>Skewness rate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6AAA69-79D3-E50E-562E-52CA25CE07C0}"/>
              </a:ext>
            </a:extLst>
          </p:cNvPr>
          <p:cNvSpPr txBox="1"/>
          <p:nvPr/>
        </p:nvSpPr>
        <p:spPr>
          <a:xfrm>
            <a:off x="8372589" y="1428344"/>
            <a:ext cx="2967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G" dirty="0"/>
              <a:t>After Applying Square Root</a:t>
            </a:r>
          </a:p>
        </p:txBody>
      </p:sp>
    </p:spTree>
    <p:extLst>
      <p:ext uri="{BB962C8B-B14F-4D97-AF65-F5344CB8AC3E}">
        <p14:creationId xmlns:p14="http://schemas.microsoft.com/office/powerpoint/2010/main" val="23766026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68E9E-94E9-4BE3-B88C-C8A468117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2107AC1-AA0D-4097-B03D-FD3C632AB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8D231A-EC46-4736-B00F-76D307082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124" y="487443"/>
            <a:ext cx="5841548" cy="584154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5ADB788-8569-409E-862D-665AD53C9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ight Triangle 29">
            <a:extLst>
              <a:ext uri="{FF2B5EF4-FFF2-40B4-BE49-F238E27FC236}">
                <a16:creationId xmlns:a16="http://schemas.microsoft.com/office/drawing/2014/main" id="{2663C086-1480-4E81-BD6F-3E43A4C38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585313" y="2747897"/>
            <a:ext cx="353147" cy="353147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750D2080-966F-AF2B-762D-CDAA57823C01}"/>
              </a:ext>
            </a:extLst>
          </p:cNvPr>
          <p:cNvSpPr txBox="1">
            <a:spLocks/>
          </p:cNvSpPr>
          <p:nvPr/>
        </p:nvSpPr>
        <p:spPr>
          <a:xfrm>
            <a:off x="1051120" y="308164"/>
            <a:ext cx="9223180" cy="3591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rgbClr val="1F2D29"/>
                </a:solidFill>
              </a:rPr>
              <a:t>The Data has high rate of outliers, I handled them using IQR: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14E7E937-BEA9-D5DA-0A55-E422CA03FA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2034" y="1448023"/>
            <a:ext cx="2287079" cy="1650581"/>
          </a:xfrm>
          <a:prstGeom prst="rect">
            <a:avLst/>
          </a:prstGeom>
        </p:spPr>
      </p:pic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2A3F6A61-0F83-EC35-1C34-43D345DF21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8442" y="1338346"/>
            <a:ext cx="2261089" cy="1760090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8820616B-3AAE-56BD-EE98-5615E27363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9909" y="1434138"/>
            <a:ext cx="2152660" cy="1650582"/>
          </a:xfrm>
          <a:prstGeom prst="rect">
            <a:avLst/>
          </a:prstGeom>
        </p:spPr>
      </p:pic>
      <p:pic>
        <p:nvPicPr>
          <p:cNvPr id="15" name="Picture 14" descr="Text, letter&#10;&#10;Description automatically generated">
            <a:extLst>
              <a:ext uri="{FF2B5EF4-FFF2-40B4-BE49-F238E27FC236}">
                <a16:creationId xmlns:a16="http://schemas.microsoft.com/office/drawing/2014/main" id="{DE700A85-9AC9-7C1B-BBA9-47525ECBBB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5404" y="1068858"/>
            <a:ext cx="3050129" cy="2033945"/>
          </a:xfrm>
          <a:prstGeom prst="rect">
            <a:avLst/>
          </a:prstGeom>
        </p:spPr>
      </p:pic>
      <p:pic>
        <p:nvPicPr>
          <p:cNvPr id="21" name="Picture 20" descr="Chart&#10;&#10;Description automatically generated">
            <a:extLst>
              <a:ext uri="{FF2B5EF4-FFF2-40B4-BE49-F238E27FC236}">
                <a16:creationId xmlns:a16="http://schemas.microsoft.com/office/drawing/2014/main" id="{41F17B9B-C02A-DBFC-A1FE-206F17FC7A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89800" y="3203572"/>
            <a:ext cx="3849075" cy="3502918"/>
          </a:xfrm>
          <a:prstGeom prst="rect">
            <a:avLst/>
          </a:prstGeom>
        </p:spPr>
      </p:pic>
      <p:pic>
        <p:nvPicPr>
          <p:cNvPr id="25" name="Picture 24" descr="Text&#10;&#10;Description automatically generated">
            <a:extLst>
              <a:ext uri="{FF2B5EF4-FFF2-40B4-BE49-F238E27FC236}">
                <a16:creationId xmlns:a16="http://schemas.microsoft.com/office/drawing/2014/main" id="{56ACB919-87C2-580C-B466-5F07916533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6312" y="4200079"/>
            <a:ext cx="2693347" cy="244756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78B7935-FE5D-70A7-8770-CF39FE72F0CF}"/>
              </a:ext>
            </a:extLst>
          </p:cNvPr>
          <p:cNvSpPr txBox="1"/>
          <p:nvPr/>
        </p:nvSpPr>
        <p:spPr>
          <a:xfrm>
            <a:off x="1007533" y="3203572"/>
            <a:ext cx="52789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Since the </a:t>
            </a:r>
            <a:r>
              <a:rPr lang="en-US" sz="1400" b="1" dirty="0" err="1"/>
              <a:t>Minimum_Payments</a:t>
            </a:r>
            <a:r>
              <a:rPr lang="en-US" sz="1400" b="1" dirty="0"/>
              <a:t> Column has outliers, the median would be a good estimator for the null values,</a:t>
            </a:r>
          </a:p>
          <a:p>
            <a:r>
              <a:rPr lang="en-US" sz="1400" b="1" dirty="0"/>
              <a:t> also Dropping the missing value in the </a:t>
            </a:r>
            <a:r>
              <a:rPr lang="en-US" sz="1400" b="1" dirty="0" err="1"/>
              <a:t>Credit_Limit</a:t>
            </a:r>
            <a:r>
              <a:rPr lang="en-US" sz="1400" b="1" dirty="0"/>
              <a:t> column as it weights only 0.01 of the column values</a:t>
            </a:r>
          </a:p>
          <a:p>
            <a:endParaRPr lang="en-US" sz="1400" b="1" dirty="0"/>
          </a:p>
          <a:p>
            <a:endParaRPr lang="en-EG" sz="1400" dirty="0"/>
          </a:p>
        </p:txBody>
      </p:sp>
    </p:spTree>
    <p:extLst>
      <p:ext uri="{BB962C8B-B14F-4D97-AF65-F5344CB8AC3E}">
        <p14:creationId xmlns:p14="http://schemas.microsoft.com/office/powerpoint/2010/main" val="39890139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200A75-310B-69CA-5517-94A83D6AB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1022548"/>
            <a:ext cx="7958331" cy="1308063"/>
          </a:xfrm>
        </p:spPr>
        <p:txBody>
          <a:bodyPr anchor="b">
            <a:normAutofit/>
          </a:bodyPr>
          <a:lstStyle/>
          <a:p>
            <a:pPr algn="l"/>
            <a:r>
              <a:rPr lang="en-EG" sz="4400" dirty="0">
                <a:solidFill>
                  <a:srgbClr val="1F2D29"/>
                </a:solidFill>
              </a:rPr>
              <a:t>Modeling Using K-Means: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9E6E6F-2FDC-E129-7B0B-7A0FD136382D}"/>
              </a:ext>
            </a:extLst>
          </p:cNvPr>
          <p:cNvSpPr txBox="1"/>
          <p:nvPr/>
        </p:nvSpPr>
        <p:spPr>
          <a:xfrm>
            <a:off x="1242638" y="2514600"/>
            <a:ext cx="4002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G" dirty="0"/>
              <a:t>1. Distribution Visualizer elbow value: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A081EC05-934C-AE29-B578-509BF41AF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367" y="3171035"/>
            <a:ext cx="3808329" cy="24064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402DFDE-C822-1EDF-CB28-5E619A2FDDC5}"/>
              </a:ext>
            </a:extLst>
          </p:cNvPr>
          <p:cNvSpPr txBox="1"/>
          <p:nvPr/>
        </p:nvSpPr>
        <p:spPr>
          <a:xfrm>
            <a:off x="7735555" y="2512569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G" dirty="0"/>
              <a:t>2. Labels after PCA:</a:t>
            </a:r>
          </a:p>
        </p:txBody>
      </p:sp>
      <p:pic>
        <p:nvPicPr>
          <p:cNvPr id="9" name="Picture 8" descr="Chart, pie chart&#10;&#10;Description automatically generated">
            <a:extLst>
              <a:ext uri="{FF2B5EF4-FFF2-40B4-BE49-F238E27FC236}">
                <a16:creationId xmlns:a16="http://schemas.microsoft.com/office/drawing/2014/main" id="{8D94788C-ECA6-66C9-6FBC-B8C0C560ED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3379" y="3066567"/>
            <a:ext cx="3566780" cy="263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6445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34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59" name="Picture 36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60" name="Rectangle 38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Rectangle 40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" name="Rectangle 42">
            <a:extLst>
              <a:ext uri="{FF2B5EF4-FFF2-40B4-BE49-F238E27FC236}">
                <a16:creationId xmlns:a16="http://schemas.microsoft.com/office/drawing/2014/main" id="{72168E9E-94E9-4BE3-B88C-C8A468117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Rectangle 44">
            <a:extLst>
              <a:ext uri="{FF2B5EF4-FFF2-40B4-BE49-F238E27FC236}">
                <a16:creationId xmlns:a16="http://schemas.microsoft.com/office/drawing/2014/main" id="{12107AC1-AA0D-4097-B03D-FD3C632AB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TextBox 46">
            <a:extLst>
              <a:ext uri="{FF2B5EF4-FFF2-40B4-BE49-F238E27FC236}">
                <a16:creationId xmlns:a16="http://schemas.microsoft.com/office/drawing/2014/main" id="{7C8D231A-EC46-4736-B00F-76D307082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65" name="Rectangle 48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50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124" y="487443"/>
            <a:ext cx="5841548" cy="584154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67" name="Picture 52">
            <a:extLst>
              <a:ext uri="{FF2B5EF4-FFF2-40B4-BE49-F238E27FC236}">
                <a16:creationId xmlns:a16="http://schemas.microsoft.com/office/drawing/2014/main" id="{15ADB788-8569-409E-862D-665AD53C9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2ED729-801E-3DB2-F118-551C18C50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814" y="489923"/>
            <a:ext cx="7155598" cy="31339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6600" dirty="0">
                <a:solidFill>
                  <a:srgbClr val="1F2D29"/>
                </a:solidFill>
              </a:rPr>
              <a:t>Model Evaluation:</a:t>
            </a:r>
          </a:p>
        </p:txBody>
      </p:sp>
      <p:sp>
        <p:nvSpPr>
          <p:cNvPr id="68" name="Rectangle 54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" name="Right Triangle 56">
            <a:extLst>
              <a:ext uri="{FF2B5EF4-FFF2-40B4-BE49-F238E27FC236}">
                <a16:creationId xmlns:a16="http://schemas.microsoft.com/office/drawing/2014/main" id="{2663C086-1480-4E81-BD6F-3E43A4C38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585313" y="2747897"/>
            <a:ext cx="353147" cy="353147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3AD40353-2C17-BBBA-93DD-C702684853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3337" y="4737485"/>
            <a:ext cx="3865276" cy="604645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3509FFF8-A655-51CF-9538-13440BFBAB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3866" y="1968535"/>
            <a:ext cx="3800615" cy="2628347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449FE8FD-8B77-FC0C-1117-A34CD085E6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28395" y="1751405"/>
            <a:ext cx="3898278" cy="3845599"/>
          </a:xfrm>
          <a:prstGeom prst="rect">
            <a:avLst/>
          </a:prstGeom>
        </p:spPr>
      </p:pic>
      <p:pic>
        <p:nvPicPr>
          <p:cNvPr id="15" name="Picture 14" descr="Table&#10;&#10;Description automatically generated">
            <a:extLst>
              <a:ext uri="{FF2B5EF4-FFF2-40B4-BE49-F238E27FC236}">
                <a16:creationId xmlns:a16="http://schemas.microsoft.com/office/drawing/2014/main" id="{0F6E9A39-DC2F-E50D-2201-ED766B4E1F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76380" y="2721448"/>
            <a:ext cx="2357496" cy="179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2890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68E9E-94E9-4BE3-B88C-C8A468117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2107AC1-AA0D-4097-B03D-FD3C632AB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8D231A-EC46-4736-B00F-76D307082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124" y="487443"/>
            <a:ext cx="5841548" cy="584154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5ADB788-8569-409E-862D-665AD53C9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2200BA-5CE1-F199-283F-C8D342095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9048" y="2568817"/>
            <a:ext cx="7155598" cy="31339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6600" dirty="0">
                <a:solidFill>
                  <a:srgbClr val="1F2D29"/>
                </a:solidFill>
              </a:rPr>
              <a:t>Thank You.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ight Triangle 29">
            <a:extLst>
              <a:ext uri="{FF2B5EF4-FFF2-40B4-BE49-F238E27FC236}">
                <a16:creationId xmlns:a16="http://schemas.microsoft.com/office/drawing/2014/main" id="{2663C086-1480-4E81-BD6F-3E43A4C38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585313" y="2747897"/>
            <a:ext cx="353147" cy="353147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13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200</TotalTime>
  <Words>155</Words>
  <Application>Microsoft Macintosh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Rounded MT Bold</vt:lpstr>
      <vt:lpstr>MS Shell Dlg 2</vt:lpstr>
      <vt:lpstr>Wingdings</vt:lpstr>
      <vt:lpstr>Wingdings 3</vt:lpstr>
      <vt:lpstr>Madison</vt:lpstr>
      <vt:lpstr>Credit Card Dataset for Clustering Using K-Means  By / Omnia Elmenshawy</vt:lpstr>
      <vt:lpstr>Libraries Used:</vt:lpstr>
      <vt:lpstr>EDA &amp; Preprocessing:  1. Report</vt:lpstr>
      <vt:lpstr>The Data is highly Skewed, I tried to fix it with the using Square Root Method:</vt:lpstr>
      <vt:lpstr>PowerPoint Presentation</vt:lpstr>
      <vt:lpstr>Modeling Using K-Means:</vt:lpstr>
      <vt:lpstr>Model Evaluation: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Dataset for Clustering Using K-Means  By / Omnia Elmenshawy</dc:title>
  <dc:creator>OMNIA MOHAMED MAHMOUD SEDEEK ELMENSHAWY</dc:creator>
  <cp:lastModifiedBy>OMNIA MOHAMED MAHMOUD SEDEEK ELMENSHAWY</cp:lastModifiedBy>
  <cp:revision>1</cp:revision>
  <dcterms:created xsi:type="dcterms:W3CDTF">2022-05-15T20:24:42Z</dcterms:created>
  <dcterms:modified xsi:type="dcterms:W3CDTF">2022-05-15T23:45:04Z</dcterms:modified>
</cp:coreProperties>
</file>