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9" r:id="rId12"/>
    <p:sldId id="270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-217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59C6-322A-4358-9FC6-055C0BBE9681}" type="datetimeFigureOut">
              <a:rPr lang="pt-BR" smtClean="0"/>
              <a:t>16/06/2017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4AF0-0E47-48CA-BFF8-48F72378FB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08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59C6-322A-4358-9FC6-055C0BBE9681}" type="datetimeFigureOut">
              <a:rPr lang="pt-BR" smtClean="0"/>
              <a:t>16/06/2017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4AF0-0E47-48CA-BFF8-48F72378FB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260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59C6-322A-4358-9FC6-055C0BBE9681}" type="datetimeFigureOut">
              <a:rPr lang="pt-BR" smtClean="0"/>
              <a:t>16/06/2017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4AF0-0E47-48CA-BFF8-48F72378FB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193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564530" cy="55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2194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59C6-322A-4358-9FC6-055C0BBE9681}" type="datetimeFigureOut">
              <a:rPr lang="pt-BR" smtClean="0"/>
              <a:t>16/06/2017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4AF0-0E47-48CA-BFF8-48F72378FB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770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59C6-322A-4358-9FC6-055C0BBE9681}" type="datetimeFigureOut">
              <a:rPr lang="pt-BR" smtClean="0"/>
              <a:t>16/06/2017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4AF0-0E47-48CA-BFF8-48F72378FB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53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59C6-322A-4358-9FC6-055C0BBE9681}" type="datetimeFigureOut">
              <a:rPr lang="pt-BR" smtClean="0"/>
              <a:t>16/06/2017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4AF0-0E47-48CA-BFF8-48F72378FB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28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59C6-322A-4358-9FC6-055C0BBE9681}" type="datetimeFigureOut">
              <a:rPr lang="pt-BR" smtClean="0"/>
              <a:t>16/06/2017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4AF0-0E47-48CA-BFF8-48F72378FB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59C6-322A-4358-9FC6-055C0BBE9681}" type="datetimeFigureOut">
              <a:rPr lang="pt-BR" smtClean="0"/>
              <a:t>16/06/2017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4AF0-0E47-48CA-BFF8-48F72378FB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78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59C6-322A-4358-9FC6-055C0BBE9681}" type="datetimeFigureOut">
              <a:rPr lang="pt-BR" smtClean="0"/>
              <a:t>16/06/2017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4AF0-0E47-48CA-BFF8-48F72378FB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292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59C6-322A-4358-9FC6-055C0BBE9681}" type="datetimeFigureOut">
              <a:rPr lang="pt-BR" smtClean="0"/>
              <a:t>16/06/2017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4AF0-0E47-48CA-BFF8-48F72378FB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95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F59C6-322A-4358-9FC6-055C0BBE9681}" type="datetimeFigureOut">
              <a:rPr lang="pt-BR" smtClean="0"/>
              <a:t>16/06/2017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04AF0-0E47-48CA-BFF8-48F72378FB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31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9512" y="260649"/>
            <a:ext cx="8278688" cy="3339802"/>
          </a:xfrm>
        </p:spPr>
        <p:txBody>
          <a:bodyPr>
            <a:normAutofit/>
          </a:bodyPr>
          <a:lstStyle/>
          <a:p>
            <a:r>
              <a:rPr lang="en-US" dirty="0"/>
              <a:t>The use of Machine Learning Methods in User</a:t>
            </a:r>
            <a:br>
              <a:rPr lang="en-US" dirty="0"/>
            </a:br>
            <a:r>
              <a:rPr lang="en-US" dirty="0"/>
              <a:t>Knowledge Model Analysis and Classification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429000"/>
            <a:ext cx="32893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400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Carlos\Documents\MEGAsync\MIT\Trabalho\graphs\08_featscattcor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4" y="1700809"/>
            <a:ext cx="9116936" cy="515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92696"/>
            <a:ext cx="3275856" cy="289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3" y="3933056"/>
            <a:ext cx="3262934" cy="2859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220" y="692696"/>
            <a:ext cx="3339728" cy="289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939" y="3645024"/>
            <a:ext cx="3458061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06" y="5085184"/>
            <a:ext cx="2846160" cy="173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332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4" y="3861048"/>
            <a:ext cx="4258854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0" y="692696"/>
            <a:ext cx="3707904" cy="1458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439" y="692696"/>
            <a:ext cx="4659561" cy="1254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773" y="2309687"/>
            <a:ext cx="4637228" cy="1695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12" y="2276872"/>
            <a:ext cx="3594832" cy="142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9" y="5445224"/>
            <a:ext cx="4318621" cy="1412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515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Carlos\Documents\MEGAsync\MIT\Trabalho\graphs\09_barplot_MeanDecreaseAccurac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4" y="1700809"/>
            <a:ext cx="9116936" cy="515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31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Carlos\Documents\MEGAsync\MIT\Trabalho\graphs\10_barplot_MeanDecreaseGin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4" y="1700809"/>
            <a:ext cx="9116936" cy="515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31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931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arlos\Documents\MEGAsync\MIT\Trabalho\graphs\01_all_features_bar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08720"/>
            <a:ext cx="9165345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9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2873"/>
            <a:ext cx="9144000" cy="5562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052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Carlos\Documents\MEGAsync\MIT\Trabalho\graphs\02_full_pivot_boxplo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4" y="1700809"/>
            <a:ext cx="9116936" cy="515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33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Carlos\Documents\MEGAsync\MIT\Trabalho\graphs\03_STG_box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4" y="1700809"/>
            <a:ext cx="9116936" cy="515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05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Carlos\Documents\MEGAsync\MIT\Trabalho\graphs\04_SCG_box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4" y="1700809"/>
            <a:ext cx="9116936" cy="515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19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Carlos\Documents\MEGAsync\MIT\Trabalho\graphs\05_STR_box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15" y="1700808"/>
            <a:ext cx="9054976" cy="512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88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Carlos\Documents\MEGAsync\MIT\Trabalho\graphs\06_LPR_box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4" y="1700809"/>
            <a:ext cx="9116936" cy="515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44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Carlos\Documents\MEGAsync\MIT\Trabalho\graphs\07_PEG_box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6" y="1700809"/>
            <a:ext cx="9116936" cy="515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82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</Words>
  <Application>Microsoft Office PowerPoint</Application>
  <PresentationFormat>Apresentação na tela (4:3)</PresentationFormat>
  <Paragraphs>1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 do Office</vt:lpstr>
      <vt:lpstr>The use of Machine Learning Methods in User Knowledge Model Analysis and Classification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use of Machine Learning Methods in User Knowledge Model Analysis and Classification</dc:title>
  <dc:creator>Carlos</dc:creator>
  <cp:lastModifiedBy>Carlos</cp:lastModifiedBy>
  <cp:revision>4</cp:revision>
  <dcterms:created xsi:type="dcterms:W3CDTF">2017-06-17T00:10:48Z</dcterms:created>
  <dcterms:modified xsi:type="dcterms:W3CDTF">2017-06-17T00:44:29Z</dcterms:modified>
</cp:coreProperties>
</file>