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"/>
          <p:cNvPicPr/>
          <p:nvPr/>
        </p:nvPicPr>
        <p:blipFill>
          <a:blip r:embed="rId2"/>
          <a:stretch/>
        </p:blipFill>
        <p:spPr>
          <a:xfrm>
            <a:off x="35640" y="44640"/>
            <a:ext cx="563760" cy="557280"/>
          </a:xfrm>
          <a:prstGeom prst="rect">
            <a:avLst/>
          </a:prstGeom>
          <a:ln>
            <a:noFill/>
          </a:ln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79640" y="260640"/>
            <a:ext cx="8277840" cy="33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use of Machine Learning Methods in User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Knowledge Model Analysis and Classification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4" descr=""/>
          <p:cNvPicPr/>
          <p:nvPr/>
        </p:nvPicPr>
        <p:blipFill>
          <a:blip r:embed="rId1"/>
          <a:stretch/>
        </p:blipFill>
        <p:spPr>
          <a:xfrm>
            <a:off x="5724000" y="3429000"/>
            <a:ext cx="3288600" cy="325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"/>
          <p:cNvPicPr/>
          <p:nvPr/>
        </p:nvPicPr>
        <p:blipFill>
          <a:blip r:embed="rId1"/>
          <a:stretch/>
        </p:blipFill>
        <p:spPr>
          <a:xfrm>
            <a:off x="27000" y="1700640"/>
            <a:ext cx="9116280" cy="515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" descr=""/>
          <p:cNvPicPr/>
          <p:nvPr/>
        </p:nvPicPr>
        <p:blipFill>
          <a:blip r:embed="rId1"/>
          <a:stretch/>
        </p:blipFill>
        <p:spPr>
          <a:xfrm>
            <a:off x="0" y="692640"/>
            <a:ext cx="3275280" cy="2896560"/>
          </a:xfrm>
          <a:prstGeom prst="rect">
            <a:avLst/>
          </a:prstGeom>
          <a:ln>
            <a:noFill/>
          </a:ln>
        </p:spPr>
      </p:pic>
      <p:pic>
        <p:nvPicPr>
          <p:cNvPr id="85" name="Picture 3" descr=""/>
          <p:cNvPicPr/>
          <p:nvPr/>
        </p:nvPicPr>
        <p:blipFill>
          <a:blip r:embed="rId2"/>
          <a:stretch/>
        </p:blipFill>
        <p:spPr>
          <a:xfrm>
            <a:off x="12960" y="3933000"/>
            <a:ext cx="3262320" cy="2858760"/>
          </a:xfrm>
          <a:prstGeom prst="rect">
            <a:avLst/>
          </a:prstGeom>
          <a:ln>
            <a:noFill/>
          </a:ln>
        </p:spPr>
      </p:pic>
      <p:pic>
        <p:nvPicPr>
          <p:cNvPr id="86" name="Picture 4" descr=""/>
          <p:cNvPicPr/>
          <p:nvPr/>
        </p:nvPicPr>
        <p:blipFill>
          <a:blip r:embed="rId3"/>
          <a:stretch/>
        </p:blipFill>
        <p:spPr>
          <a:xfrm>
            <a:off x="5788080" y="692640"/>
            <a:ext cx="3339000" cy="2896560"/>
          </a:xfrm>
          <a:prstGeom prst="rect">
            <a:avLst/>
          </a:prstGeom>
          <a:ln>
            <a:noFill/>
          </a:ln>
        </p:spPr>
      </p:pic>
      <p:pic>
        <p:nvPicPr>
          <p:cNvPr id="87" name="Picture 6" descr=""/>
          <p:cNvPicPr/>
          <p:nvPr/>
        </p:nvPicPr>
        <p:blipFill>
          <a:blip r:embed="rId4"/>
          <a:stretch/>
        </p:blipFill>
        <p:spPr>
          <a:xfrm>
            <a:off x="5685840" y="3645000"/>
            <a:ext cx="3457440" cy="1367280"/>
          </a:xfrm>
          <a:prstGeom prst="rect">
            <a:avLst/>
          </a:prstGeom>
          <a:ln>
            <a:noFill/>
          </a:ln>
        </p:spPr>
      </p:pic>
      <p:pic>
        <p:nvPicPr>
          <p:cNvPr id="88" name="Picture 7" descr=""/>
          <p:cNvPicPr/>
          <p:nvPr/>
        </p:nvPicPr>
        <p:blipFill>
          <a:blip r:embed="rId5"/>
          <a:stretch/>
        </p:blipFill>
        <p:spPr>
          <a:xfrm>
            <a:off x="6270480" y="5085360"/>
            <a:ext cx="2845440" cy="173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5" descr=""/>
          <p:cNvPicPr/>
          <p:nvPr/>
        </p:nvPicPr>
        <p:blipFill>
          <a:blip r:embed="rId1"/>
          <a:stretch/>
        </p:blipFill>
        <p:spPr>
          <a:xfrm>
            <a:off x="76320" y="3861000"/>
            <a:ext cx="4258080" cy="1583280"/>
          </a:xfrm>
          <a:prstGeom prst="rect">
            <a:avLst/>
          </a:prstGeom>
          <a:ln>
            <a:noFill/>
          </a:ln>
        </p:spPr>
      </p:pic>
      <p:pic>
        <p:nvPicPr>
          <p:cNvPr id="90" name="Picture 2" descr=""/>
          <p:cNvPicPr/>
          <p:nvPr/>
        </p:nvPicPr>
        <p:blipFill>
          <a:blip r:embed="rId2"/>
          <a:stretch/>
        </p:blipFill>
        <p:spPr>
          <a:xfrm>
            <a:off x="15480" y="692640"/>
            <a:ext cx="3707280" cy="1458000"/>
          </a:xfrm>
          <a:prstGeom prst="rect">
            <a:avLst/>
          </a:prstGeom>
          <a:ln>
            <a:noFill/>
          </a:ln>
        </p:spPr>
      </p:pic>
      <p:pic>
        <p:nvPicPr>
          <p:cNvPr id="91" name="Picture 4" descr=""/>
          <p:cNvPicPr/>
          <p:nvPr/>
        </p:nvPicPr>
        <p:blipFill>
          <a:blip r:embed="rId3"/>
          <a:stretch/>
        </p:blipFill>
        <p:spPr>
          <a:xfrm>
            <a:off x="4484520" y="692640"/>
            <a:ext cx="4658760" cy="1253520"/>
          </a:xfrm>
          <a:prstGeom prst="rect">
            <a:avLst/>
          </a:prstGeom>
          <a:ln>
            <a:noFill/>
          </a:ln>
        </p:spPr>
      </p:pic>
      <p:pic>
        <p:nvPicPr>
          <p:cNvPr id="92" name="Picture 5" descr=""/>
          <p:cNvPicPr/>
          <p:nvPr/>
        </p:nvPicPr>
        <p:blipFill>
          <a:blip r:embed="rId4"/>
          <a:stretch/>
        </p:blipFill>
        <p:spPr>
          <a:xfrm>
            <a:off x="4506840" y="2309760"/>
            <a:ext cx="4636440" cy="1694520"/>
          </a:xfrm>
          <a:prstGeom prst="rect">
            <a:avLst/>
          </a:prstGeom>
          <a:ln>
            <a:noFill/>
          </a:ln>
        </p:spPr>
      </p:pic>
      <p:pic>
        <p:nvPicPr>
          <p:cNvPr id="93" name="Picture 6" descr=""/>
          <p:cNvPicPr/>
          <p:nvPr/>
        </p:nvPicPr>
        <p:blipFill>
          <a:blip r:embed="rId5"/>
          <a:stretch/>
        </p:blipFill>
        <p:spPr>
          <a:xfrm>
            <a:off x="128880" y="2277000"/>
            <a:ext cx="3594240" cy="1425240"/>
          </a:xfrm>
          <a:prstGeom prst="rect">
            <a:avLst/>
          </a:prstGeom>
          <a:ln>
            <a:noFill/>
          </a:ln>
        </p:spPr>
      </p:pic>
      <p:pic>
        <p:nvPicPr>
          <p:cNvPr id="94" name="Picture 7" descr=""/>
          <p:cNvPicPr/>
          <p:nvPr/>
        </p:nvPicPr>
        <p:blipFill>
          <a:blip r:embed="rId6"/>
          <a:stretch/>
        </p:blipFill>
        <p:spPr>
          <a:xfrm>
            <a:off x="15480" y="5445360"/>
            <a:ext cx="4317840" cy="141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27000" y="1700640"/>
            <a:ext cx="9116280" cy="515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27000" y="1700640"/>
            <a:ext cx="9116280" cy="515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728000" y="2520000"/>
            <a:ext cx="4032000" cy="27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 descr=""/>
          <p:cNvPicPr/>
          <p:nvPr/>
        </p:nvPicPr>
        <p:blipFill>
          <a:blip r:embed="rId1"/>
          <a:stretch/>
        </p:blipFill>
        <p:spPr>
          <a:xfrm>
            <a:off x="0" y="908640"/>
            <a:ext cx="9164520" cy="51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"/>
          <p:cNvPicPr/>
          <p:nvPr/>
        </p:nvPicPr>
        <p:blipFill>
          <a:blip r:embed="rId1"/>
          <a:stretch/>
        </p:blipFill>
        <p:spPr>
          <a:xfrm>
            <a:off x="0" y="1323000"/>
            <a:ext cx="9143280" cy="556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 descr=""/>
          <p:cNvPicPr/>
          <p:nvPr/>
        </p:nvPicPr>
        <p:blipFill>
          <a:blip r:embed="rId1"/>
          <a:stretch/>
        </p:blipFill>
        <p:spPr>
          <a:xfrm>
            <a:off x="27000" y="1700640"/>
            <a:ext cx="9116280" cy="515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 descr=""/>
          <p:cNvPicPr/>
          <p:nvPr/>
        </p:nvPicPr>
        <p:blipFill>
          <a:blip r:embed="rId1"/>
          <a:stretch/>
        </p:blipFill>
        <p:spPr>
          <a:xfrm>
            <a:off x="36720" y="1700640"/>
            <a:ext cx="9116280" cy="515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27000" y="1700640"/>
            <a:ext cx="9116280" cy="515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 descr=""/>
          <p:cNvPicPr/>
          <p:nvPr/>
        </p:nvPicPr>
        <p:blipFill>
          <a:blip r:embed="rId1"/>
          <a:stretch/>
        </p:blipFill>
        <p:spPr>
          <a:xfrm>
            <a:off x="88920" y="1700640"/>
            <a:ext cx="9054360" cy="512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 descr=""/>
          <p:cNvPicPr/>
          <p:nvPr/>
        </p:nvPicPr>
        <p:blipFill>
          <a:blip r:embed="rId1"/>
          <a:stretch/>
        </p:blipFill>
        <p:spPr>
          <a:xfrm>
            <a:off x="27000" y="1700640"/>
            <a:ext cx="9116280" cy="515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"/>
          <p:cNvPicPr/>
          <p:nvPr/>
        </p:nvPicPr>
        <p:blipFill>
          <a:blip r:embed="rId1"/>
          <a:stretch/>
        </p:blipFill>
        <p:spPr>
          <a:xfrm>
            <a:off x="39240" y="1700640"/>
            <a:ext cx="9116280" cy="515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LibreOffice/5.1.6.2$Linux_X86_64 LibreOffice_project/10m0$Build-2</Application>
  <Words>8</Words>
  <Paragraphs>1</Paragraphs>
  <Company>Hewlett-Packard 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2017-06-17T00:10:48Z</dcterms:created>
  <dc:creator>Carlos</dc:creator>
  <dc:description/>
  <dc:language>pt-BR</dc:language>
  <cp:lastModifiedBy/>
  <dcterms:modified xsi:type="dcterms:W3CDTF">2017-06-17T09:37:44Z</dcterms:modified>
  <cp:revision>6</cp:revision>
  <dc:subject/>
  <dc:title>The use of Machine Learning Methods in User Knowledge Model Analysis and Classification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Hewlett-Packard Company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