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2E4-E45C-4244-B737-4858E06CF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6C44-C293-4D56-B8D1-1A597653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86BB-A2A0-4558-8790-1E7905AC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66FF-D94F-48CB-A44E-5556F1DE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017C-F2F0-469B-8665-F144A6D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068B-5FAE-4101-BDBC-D6D3863B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4777-5320-40DE-9A0E-00153A3D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8F54-4F92-4B98-8D27-263238B9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5840-8104-4AF4-A9B1-E47A6F1F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BA07-3C00-420E-B69E-9279902B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6C3CB-76AF-4371-88FD-32F8286A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DA48-F9FF-4C1F-B169-A4C48573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AECE-96E5-4547-9FD3-563515C4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ECD6-2EFD-47B1-9CBC-9E6EA0AB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F60A-D7D3-4932-B8D2-300998F5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DEB-C013-45CC-8B32-99FF6BF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2C13-FFE8-4C0C-9E27-5FDFED8C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4295-147E-4216-BEB5-89EBB83F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90CA-D218-40F5-9028-13C76C1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D183-BC50-4DAD-8C7C-4B46B346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DCD7-27EE-4BA1-A664-FF5D5F00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D983-E8B3-4B1A-A9AF-4EA57406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E23-4DA1-4801-9F0E-99E6FB1F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5D7C-9B19-4CEA-85E1-DDF4EFC0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58B-B475-4280-B994-CB7A963A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4185-F686-46D0-ADE8-996BD728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17ED-E18E-4148-96D5-068A6408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1223C-0E68-4069-BB45-AEA8C255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3AA3-06D7-4964-B9F9-BFA49A44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A0C9-3554-4ECA-9046-3BB01E75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C243-A4AC-408D-A554-6A4654C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2201-856B-4816-BDDD-39D7F2D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15B7-D228-4796-B448-34378A10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7DE08-17A1-45C3-ACF7-CE6C7734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1055C-FDE6-4185-AC83-FB60B0C79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53089-D5D2-4406-A8AD-BEE2137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B76AD-8EE4-4F53-B328-E787F004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67E78-7CF3-4FDA-8579-3F3261A4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4F82-4600-4D8F-B100-3199D45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6213-F346-44C9-97C8-B6766FB8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80A2D-BBC6-4F04-BF93-6A4AE994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30C6-C5D4-4AE7-A516-11A25A67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701DD-2977-402D-A687-077E7A48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351B5-11A3-49EC-A577-1A09CEBC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0DB6F-F5BF-46B9-8135-ED11C561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AD55-A7D8-44C4-8154-8740AD3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4F04-4F92-4FF4-A910-6EE04EE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A09A-0CE8-4938-944B-05943377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A3A4E-7888-4D5B-A132-D2E098F6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19B2-5BEE-4674-BAFA-21D26F1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9CAD-1839-4536-93C4-0E3D0B16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4421-F9B2-436B-A528-A914D508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F33A-FD21-4F52-A0F8-43B8FFC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F4E1-4A40-4CC2-9ED6-D35A9279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1AB79-D3A1-42AE-85B8-7230D36F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D2B8-F47A-453A-B2BB-97B00F3B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4422-EC92-4DFE-900A-770F99AC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5A8C-64B8-4472-9330-1DFA3C3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32CEB-09C8-4A92-827F-27C2EB6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927F-E272-4E08-9417-8357F2F0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4463-8D2A-48A8-9109-C3EE687BB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154A-8685-4896-8027-BE1B48C8124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0042-6A41-4601-BA9F-856457635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69A7-EB3D-4EE1-A386-5CA5A5434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61A7-AC8F-478F-A175-74E43DA6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5FD41-5912-4E19-B759-A1D34DB0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57" y="983226"/>
            <a:ext cx="5152103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hhu002@citymail.cuny.edu</dc:creator>
  <cp:lastModifiedBy>hhu002@citymail.cuny.edu</cp:lastModifiedBy>
  <cp:revision>2</cp:revision>
  <dcterms:created xsi:type="dcterms:W3CDTF">2020-07-27T19:55:08Z</dcterms:created>
  <dcterms:modified xsi:type="dcterms:W3CDTF">2020-07-27T21:17:23Z</dcterms:modified>
</cp:coreProperties>
</file>